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1"/>
  </p:notesMasterIdLst>
  <p:sldIdLst>
    <p:sldId id="366" r:id="rId3"/>
    <p:sldId id="284" r:id="rId4"/>
    <p:sldId id="394" r:id="rId5"/>
    <p:sldId id="395" r:id="rId6"/>
    <p:sldId id="397" r:id="rId7"/>
    <p:sldId id="391" r:id="rId8"/>
    <p:sldId id="381" r:id="rId9"/>
    <p:sldId id="39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0410BE-E0BB-41A9-A63A-02068E59ECED}" v="1194" dt="2025-08-23T23:05:46.0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68" autoAdjust="0"/>
    <p:restoredTop sz="89191" autoAdjust="0"/>
  </p:normalViewPr>
  <p:slideViewPr>
    <p:cSldViewPr snapToGrid="0">
      <p:cViewPr varScale="1">
        <p:scale>
          <a:sx n="95" d="100"/>
          <a:sy n="95" d="100"/>
        </p:scale>
        <p:origin x="158"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N WAMPLER" userId="73e84211145cf0a4" providerId="LiveId" clId="{9CE55F17-1979-43FA-A5B2-483F10264782}"/>
    <pc:docChg chg="undo custSel modSld">
      <pc:chgData name="RON WAMPLER" userId="73e84211145cf0a4" providerId="LiveId" clId="{9CE55F17-1979-43FA-A5B2-483F10264782}" dt="2025-08-23T23:05:46.033" v="64" actId="1076"/>
      <pc:docMkLst>
        <pc:docMk/>
      </pc:docMkLst>
      <pc:sldChg chg="modSp mod">
        <pc:chgData name="RON WAMPLER" userId="73e84211145cf0a4" providerId="LiveId" clId="{9CE55F17-1979-43FA-A5B2-483F10264782}" dt="2025-08-23T23:02:28.931" v="6" actId="20577"/>
        <pc:sldMkLst>
          <pc:docMk/>
          <pc:sldMk cId="60308316" sldId="381"/>
        </pc:sldMkLst>
        <pc:spChg chg="mod">
          <ac:chgData name="RON WAMPLER" userId="73e84211145cf0a4" providerId="LiveId" clId="{9CE55F17-1979-43FA-A5B2-483F10264782}" dt="2025-08-23T23:02:28.931" v="6" actId="20577"/>
          <ac:spMkLst>
            <pc:docMk/>
            <pc:sldMk cId="60308316" sldId="381"/>
            <ac:spMk id="3" creationId="{58E66954-6E86-473F-A52E-E8CEF640B658}"/>
          </ac:spMkLst>
        </pc:spChg>
      </pc:sldChg>
      <pc:sldChg chg="modSp mod">
        <pc:chgData name="RON WAMPLER" userId="73e84211145cf0a4" providerId="LiveId" clId="{9CE55F17-1979-43FA-A5B2-483F10264782}" dt="2025-08-23T23:05:46.033" v="64" actId="1076"/>
        <pc:sldMkLst>
          <pc:docMk/>
          <pc:sldMk cId="848100455" sldId="396"/>
        </pc:sldMkLst>
        <pc:spChg chg="mod">
          <ac:chgData name="RON WAMPLER" userId="73e84211145cf0a4" providerId="LiveId" clId="{9CE55F17-1979-43FA-A5B2-483F10264782}" dt="2025-08-23T23:04:41.879" v="10" actId="403"/>
          <ac:spMkLst>
            <pc:docMk/>
            <pc:sldMk cId="848100455" sldId="396"/>
            <ac:spMk id="3" creationId="{715A5081-08A5-BFE8-B6FF-3AD156F31254}"/>
          </ac:spMkLst>
        </pc:spChg>
        <pc:spChg chg="mod">
          <ac:chgData name="RON WAMPLER" userId="73e84211145cf0a4" providerId="LiveId" clId="{9CE55F17-1979-43FA-A5B2-483F10264782}" dt="2025-08-23T23:05:42.327" v="62" actId="1076"/>
          <ac:spMkLst>
            <pc:docMk/>
            <pc:sldMk cId="848100455" sldId="396"/>
            <ac:spMk id="5" creationId="{C0241F1D-519D-6FFB-E9B5-035B2B8B582B}"/>
          </ac:spMkLst>
        </pc:spChg>
        <pc:picChg chg="mod">
          <ac:chgData name="RON WAMPLER" userId="73e84211145cf0a4" providerId="LiveId" clId="{9CE55F17-1979-43FA-A5B2-483F10264782}" dt="2025-08-23T23:04:44.962" v="12" actId="1076"/>
          <ac:picMkLst>
            <pc:docMk/>
            <pc:sldMk cId="848100455" sldId="396"/>
            <ac:picMk id="6" creationId="{0293F467-8C1F-CAA2-7897-02DBE3A07480}"/>
          </ac:picMkLst>
        </pc:picChg>
        <pc:picChg chg="mod">
          <ac:chgData name="RON WAMPLER" userId="73e84211145cf0a4" providerId="LiveId" clId="{9CE55F17-1979-43FA-A5B2-483F10264782}" dt="2025-08-23T23:05:46.033" v="64" actId="1076"/>
          <ac:picMkLst>
            <pc:docMk/>
            <pc:sldMk cId="848100455" sldId="396"/>
            <ac:picMk id="1026" creationId="{26907BE8-F4AB-5656-9CBB-DB34781A5F7D}"/>
          </ac:picMkLst>
        </pc:picChg>
      </pc:sldChg>
    </pc:docChg>
  </pc:docChgLst>
  <pc:docChgLst>
    <pc:chgData name="RON WAMPLER" userId="73e84211145cf0a4" providerId="LiveId" clId="{870410BE-E0BB-41A9-A63A-02068E59ECED}"/>
    <pc:docChg chg="undo redo custSel addSld delSld modSld sldOrd">
      <pc:chgData name="RON WAMPLER" userId="73e84211145cf0a4" providerId="LiveId" clId="{870410BE-E0BB-41A9-A63A-02068E59ECED}" dt="2025-08-22T18:14:26.176" v="2427" actId="207"/>
      <pc:docMkLst>
        <pc:docMk/>
      </pc:docMkLst>
      <pc:sldChg chg="modSp mod modAnim modNotesTx">
        <pc:chgData name="RON WAMPLER" userId="73e84211145cf0a4" providerId="LiveId" clId="{870410BE-E0BB-41A9-A63A-02068E59ECED}" dt="2025-08-22T13:16:35.490" v="2312" actId="6549"/>
        <pc:sldMkLst>
          <pc:docMk/>
          <pc:sldMk cId="1928169620" sldId="284"/>
        </pc:sldMkLst>
        <pc:spChg chg="mod">
          <ac:chgData name="RON WAMPLER" userId="73e84211145cf0a4" providerId="LiveId" clId="{870410BE-E0BB-41A9-A63A-02068E59ECED}" dt="2025-08-21T12:24:42.286" v="1913" actId="20577"/>
          <ac:spMkLst>
            <pc:docMk/>
            <pc:sldMk cId="1928169620" sldId="284"/>
            <ac:spMk id="4" creationId="{2790595D-AC71-4F3E-9A5C-D1596C309398}"/>
          </ac:spMkLst>
        </pc:spChg>
        <pc:spChg chg="mod">
          <ac:chgData name="RON WAMPLER" userId="73e84211145cf0a4" providerId="LiveId" clId="{870410BE-E0BB-41A9-A63A-02068E59ECED}" dt="2025-08-20T23:53:07.227" v="269" actId="6549"/>
          <ac:spMkLst>
            <pc:docMk/>
            <pc:sldMk cId="1928169620" sldId="284"/>
            <ac:spMk id="5" creationId="{6073F7E0-2E1B-4BE2-8E11-B2AB054816F8}"/>
          </ac:spMkLst>
        </pc:spChg>
      </pc:sldChg>
      <pc:sldChg chg="modSp mod">
        <pc:chgData name="RON WAMPLER" userId="73e84211145cf0a4" providerId="LiveId" clId="{870410BE-E0BB-41A9-A63A-02068E59ECED}" dt="2025-08-21T03:15:37.915" v="1731" actId="6549"/>
        <pc:sldMkLst>
          <pc:docMk/>
          <pc:sldMk cId="3609975268" sldId="366"/>
        </pc:sldMkLst>
        <pc:spChg chg="mod">
          <ac:chgData name="RON WAMPLER" userId="73e84211145cf0a4" providerId="LiveId" clId="{870410BE-E0BB-41A9-A63A-02068E59ECED}" dt="2025-08-20T23:52:31.358" v="231" actId="14100"/>
          <ac:spMkLst>
            <pc:docMk/>
            <pc:sldMk cId="3609975268" sldId="366"/>
            <ac:spMk id="3" creationId="{58E66954-6E86-473F-A52E-E8CEF640B658}"/>
          </ac:spMkLst>
        </pc:spChg>
        <pc:spChg chg="mod">
          <ac:chgData name="RON WAMPLER" userId="73e84211145cf0a4" providerId="LiveId" clId="{870410BE-E0BB-41A9-A63A-02068E59ECED}" dt="2025-08-21T03:15:37.915" v="1731" actId="6549"/>
          <ac:spMkLst>
            <pc:docMk/>
            <pc:sldMk cId="3609975268" sldId="366"/>
            <ac:spMk id="4" creationId="{80991ACB-1E01-4F57-9F98-55B275DB2179}"/>
          </ac:spMkLst>
        </pc:spChg>
        <pc:picChg chg="mod">
          <ac:chgData name="RON WAMPLER" userId="73e84211145cf0a4" providerId="LiveId" clId="{870410BE-E0BB-41A9-A63A-02068E59ECED}" dt="2025-08-20T23:51:02.851" v="205" actId="1076"/>
          <ac:picMkLst>
            <pc:docMk/>
            <pc:sldMk cId="3609975268" sldId="366"/>
            <ac:picMk id="6" creationId="{19794A5B-DC3F-4273-8EA1-270D18143DC4}"/>
          </ac:picMkLst>
        </pc:picChg>
      </pc:sldChg>
      <pc:sldChg chg="addSp delSp modSp mod ord delAnim modAnim modShow modNotesTx">
        <pc:chgData name="RON WAMPLER" userId="73e84211145cf0a4" providerId="LiveId" clId="{870410BE-E0BB-41A9-A63A-02068E59ECED}" dt="2025-08-22T18:14:26.176" v="2427" actId="207"/>
        <pc:sldMkLst>
          <pc:docMk/>
          <pc:sldMk cId="60308316" sldId="381"/>
        </pc:sldMkLst>
        <pc:spChg chg="mod">
          <ac:chgData name="RON WAMPLER" userId="73e84211145cf0a4" providerId="LiveId" clId="{870410BE-E0BB-41A9-A63A-02068E59ECED}" dt="2025-08-22T18:13:19.810" v="2415" actId="6549"/>
          <ac:spMkLst>
            <pc:docMk/>
            <pc:sldMk cId="60308316" sldId="381"/>
            <ac:spMk id="3" creationId="{58E66954-6E86-473F-A52E-E8CEF640B658}"/>
          </ac:spMkLst>
        </pc:spChg>
        <pc:spChg chg="add mod">
          <ac:chgData name="RON WAMPLER" userId="73e84211145cf0a4" providerId="LiveId" clId="{870410BE-E0BB-41A9-A63A-02068E59ECED}" dt="2025-08-21T03:11:13.767" v="1685" actId="6549"/>
          <ac:spMkLst>
            <pc:docMk/>
            <pc:sldMk cId="60308316" sldId="381"/>
            <ac:spMk id="5" creationId="{64397422-CDE8-2081-037F-E67346E19247}"/>
          </ac:spMkLst>
        </pc:spChg>
        <pc:spChg chg="add mod">
          <ac:chgData name="RON WAMPLER" userId="73e84211145cf0a4" providerId="LiveId" clId="{870410BE-E0BB-41A9-A63A-02068E59ECED}" dt="2025-08-22T18:14:26.176" v="2427" actId="207"/>
          <ac:spMkLst>
            <pc:docMk/>
            <pc:sldMk cId="60308316" sldId="381"/>
            <ac:spMk id="7" creationId="{D129AD4C-AC3B-DC37-9285-86D080E8F733}"/>
          </ac:spMkLst>
        </pc:spChg>
        <pc:spChg chg="add mod">
          <ac:chgData name="RON WAMPLER" userId="73e84211145cf0a4" providerId="LiveId" clId="{870410BE-E0BB-41A9-A63A-02068E59ECED}" dt="2025-08-22T18:14:15.108" v="2425" actId="207"/>
          <ac:spMkLst>
            <pc:docMk/>
            <pc:sldMk cId="60308316" sldId="381"/>
            <ac:spMk id="13" creationId="{AC05F922-1A1B-A29D-47CB-CF575B10FF1D}"/>
          </ac:spMkLst>
        </pc:spChg>
        <pc:picChg chg="add mod">
          <ac:chgData name="RON WAMPLER" userId="73e84211145cf0a4" providerId="LiveId" clId="{870410BE-E0BB-41A9-A63A-02068E59ECED}" dt="2025-08-22T18:13:25.158" v="2417" actId="1076"/>
          <ac:picMkLst>
            <pc:docMk/>
            <pc:sldMk cId="60308316" sldId="381"/>
            <ac:picMk id="4" creationId="{47C79D76-D9C3-008C-6972-34EE3238392C}"/>
          </ac:picMkLst>
        </pc:picChg>
        <pc:picChg chg="add del mod">
          <ac:chgData name="RON WAMPLER" userId="73e84211145cf0a4" providerId="LiveId" clId="{870410BE-E0BB-41A9-A63A-02068E59ECED}" dt="2025-08-22T18:03:48.782" v="2395" actId="478"/>
          <ac:picMkLst>
            <pc:docMk/>
            <pc:sldMk cId="60308316" sldId="381"/>
            <ac:picMk id="9" creationId="{0FE75A7F-EC31-B4CA-26C0-DEB2BA4D92B6}"/>
          </ac:picMkLst>
        </pc:picChg>
        <pc:picChg chg="add mod">
          <ac:chgData name="RON WAMPLER" userId="73e84211145cf0a4" providerId="LiveId" clId="{870410BE-E0BB-41A9-A63A-02068E59ECED}" dt="2025-08-22T18:14:23.343" v="2426"/>
          <ac:picMkLst>
            <pc:docMk/>
            <pc:sldMk cId="60308316" sldId="381"/>
            <ac:picMk id="10" creationId="{C3007881-AC17-E58F-CC0A-305DFCF34F95}"/>
          </ac:picMkLst>
        </pc:picChg>
        <pc:picChg chg="mod">
          <ac:chgData name="RON WAMPLER" userId="73e84211145cf0a4" providerId="LiveId" clId="{870410BE-E0BB-41A9-A63A-02068E59ECED}" dt="2025-08-22T18:13:06.327" v="2410" actId="1076"/>
          <ac:picMkLst>
            <pc:docMk/>
            <pc:sldMk cId="60308316" sldId="381"/>
            <ac:picMk id="12" creationId="{E8A29862-4F17-4AC1-8128-A13DA954A791}"/>
          </ac:picMkLst>
        </pc:picChg>
      </pc:sldChg>
      <pc:sldChg chg="del mod modShow">
        <pc:chgData name="RON WAMPLER" userId="73e84211145cf0a4" providerId="LiveId" clId="{870410BE-E0BB-41A9-A63A-02068E59ECED}" dt="2025-08-22T13:17:04.990" v="2314" actId="47"/>
        <pc:sldMkLst>
          <pc:docMk/>
          <pc:sldMk cId="1202649134" sldId="382"/>
        </pc:sldMkLst>
      </pc:sldChg>
      <pc:sldChg chg="modSp add del mod modShow">
        <pc:chgData name="RON WAMPLER" userId="73e84211145cf0a4" providerId="LiveId" clId="{870410BE-E0BB-41A9-A63A-02068E59ECED}" dt="2025-08-22T13:17:04.990" v="2314" actId="47"/>
        <pc:sldMkLst>
          <pc:docMk/>
          <pc:sldMk cId="583093354" sldId="383"/>
        </pc:sldMkLst>
      </pc:sldChg>
      <pc:sldChg chg="add del mod modShow">
        <pc:chgData name="RON WAMPLER" userId="73e84211145cf0a4" providerId="LiveId" clId="{870410BE-E0BB-41A9-A63A-02068E59ECED}" dt="2025-08-22T13:17:04.990" v="2314" actId="47"/>
        <pc:sldMkLst>
          <pc:docMk/>
          <pc:sldMk cId="2683365204" sldId="384"/>
        </pc:sldMkLst>
      </pc:sldChg>
      <pc:sldChg chg="add del mod modShow">
        <pc:chgData name="RON WAMPLER" userId="73e84211145cf0a4" providerId="LiveId" clId="{870410BE-E0BB-41A9-A63A-02068E59ECED}" dt="2025-08-22T13:17:04.990" v="2314" actId="47"/>
        <pc:sldMkLst>
          <pc:docMk/>
          <pc:sldMk cId="4238306409" sldId="385"/>
        </pc:sldMkLst>
      </pc:sldChg>
      <pc:sldChg chg="add del mod modShow">
        <pc:chgData name="RON WAMPLER" userId="73e84211145cf0a4" providerId="LiveId" clId="{870410BE-E0BB-41A9-A63A-02068E59ECED}" dt="2025-08-22T13:17:04.990" v="2314" actId="47"/>
        <pc:sldMkLst>
          <pc:docMk/>
          <pc:sldMk cId="1507570499" sldId="386"/>
        </pc:sldMkLst>
      </pc:sldChg>
      <pc:sldChg chg="add del mod modShow">
        <pc:chgData name="RON WAMPLER" userId="73e84211145cf0a4" providerId="LiveId" clId="{870410BE-E0BB-41A9-A63A-02068E59ECED}" dt="2025-08-22T13:17:04.990" v="2314" actId="47"/>
        <pc:sldMkLst>
          <pc:docMk/>
          <pc:sldMk cId="368627179" sldId="387"/>
        </pc:sldMkLst>
      </pc:sldChg>
      <pc:sldChg chg="add del mod modShow">
        <pc:chgData name="RON WAMPLER" userId="73e84211145cf0a4" providerId="LiveId" clId="{870410BE-E0BB-41A9-A63A-02068E59ECED}" dt="2025-08-22T13:17:04.990" v="2314" actId="47"/>
        <pc:sldMkLst>
          <pc:docMk/>
          <pc:sldMk cId="3847386313" sldId="388"/>
        </pc:sldMkLst>
      </pc:sldChg>
      <pc:sldChg chg="add del mod modShow">
        <pc:chgData name="RON WAMPLER" userId="73e84211145cf0a4" providerId="LiveId" clId="{870410BE-E0BB-41A9-A63A-02068E59ECED}" dt="2025-08-22T13:17:04.990" v="2314" actId="47"/>
        <pc:sldMkLst>
          <pc:docMk/>
          <pc:sldMk cId="3279983577" sldId="389"/>
        </pc:sldMkLst>
      </pc:sldChg>
      <pc:sldChg chg="addSp delSp modSp add del mod addAnim delAnim modAnim">
        <pc:chgData name="RON WAMPLER" userId="73e84211145cf0a4" providerId="LiveId" clId="{870410BE-E0BB-41A9-A63A-02068E59ECED}" dt="2025-08-22T13:07:26.021" v="2188" actId="2696"/>
        <pc:sldMkLst>
          <pc:docMk/>
          <pc:sldMk cId="1866982541" sldId="390"/>
        </pc:sldMkLst>
        <pc:spChg chg="add mod">
          <ac:chgData name="RON WAMPLER" userId="73e84211145cf0a4" providerId="LiveId" clId="{870410BE-E0BB-41A9-A63A-02068E59ECED}" dt="2025-08-22T13:05:56.023" v="2180" actId="6549"/>
          <ac:spMkLst>
            <pc:docMk/>
            <pc:sldMk cId="1866982541" sldId="390"/>
            <ac:spMk id="3" creationId="{F4D98146-FDDE-3BA5-C4BF-B85F083408EB}"/>
          </ac:spMkLst>
        </pc:spChg>
        <pc:spChg chg="mod">
          <ac:chgData name="RON WAMPLER" userId="73e84211145cf0a4" providerId="LiveId" clId="{870410BE-E0BB-41A9-A63A-02068E59ECED}" dt="2025-08-22T13:07:02.907" v="2187" actId="12"/>
          <ac:spMkLst>
            <pc:docMk/>
            <pc:sldMk cId="1866982541" sldId="390"/>
            <ac:spMk id="4" creationId="{0F187846-696B-1826-B23A-09DF8C4CA63A}"/>
          </ac:spMkLst>
        </pc:spChg>
        <pc:picChg chg="del mod">
          <ac:chgData name="RON WAMPLER" userId="73e84211145cf0a4" providerId="LiveId" clId="{870410BE-E0BB-41A9-A63A-02068E59ECED}" dt="2025-08-22T13:05:58.053" v="2181" actId="478"/>
          <ac:picMkLst>
            <pc:docMk/>
            <pc:sldMk cId="1866982541" sldId="390"/>
            <ac:picMk id="8" creationId="{DC625D8D-F9AF-0D42-B830-FD0641E67A6C}"/>
          </ac:picMkLst>
        </pc:picChg>
      </pc:sldChg>
      <pc:sldChg chg="delSp modSp add mod modAnim modNotesTx">
        <pc:chgData name="RON WAMPLER" userId="73e84211145cf0a4" providerId="LiveId" clId="{870410BE-E0BB-41A9-A63A-02068E59ECED}" dt="2025-08-22T13:16:15.496" v="2307" actId="6549"/>
        <pc:sldMkLst>
          <pc:docMk/>
          <pc:sldMk cId="2483302555" sldId="391"/>
        </pc:sldMkLst>
        <pc:spChg chg="mod">
          <ac:chgData name="RON WAMPLER" userId="73e84211145cf0a4" providerId="LiveId" clId="{870410BE-E0BB-41A9-A63A-02068E59ECED}" dt="2025-08-21T03:07:11.211" v="1617" actId="403"/>
          <ac:spMkLst>
            <pc:docMk/>
            <pc:sldMk cId="2483302555" sldId="391"/>
            <ac:spMk id="3" creationId="{29B50E85-3485-700C-E379-44FF4188CE97}"/>
          </ac:spMkLst>
        </pc:spChg>
        <pc:spChg chg="mod">
          <ac:chgData name="RON WAMPLER" userId="73e84211145cf0a4" providerId="LiveId" clId="{870410BE-E0BB-41A9-A63A-02068E59ECED}" dt="2025-08-21T03:07:08.036" v="1616" actId="14100"/>
          <ac:spMkLst>
            <pc:docMk/>
            <pc:sldMk cId="2483302555" sldId="391"/>
            <ac:spMk id="4" creationId="{76DA4F3D-1382-C0D1-8D2F-0890F09DA873}"/>
          </ac:spMkLst>
        </pc:spChg>
        <pc:spChg chg="mod">
          <ac:chgData name="RON WAMPLER" userId="73e84211145cf0a4" providerId="LiveId" clId="{870410BE-E0BB-41A9-A63A-02068E59ECED}" dt="2025-08-22T13:13:16.609" v="2304" actId="404"/>
          <ac:spMkLst>
            <pc:docMk/>
            <pc:sldMk cId="2483302555" sldId="391"/>
            <ac:spMk id="5" creationId="{670DFD41-1774-9732-A6D9-1B22602774FA}"/>
          </ac:spMkLst>
        </pc:spChg>
      </pc:sldChg>
      <pc:sldChg chg="add del">
        <pc:chgData name="RON WAMPLER" userId="73e84211145cf0a4" providerId="LiveId" clId="{870410BE-E0BB-41A9-A63A-02068E59ECED}" dt="2025-08-22T13:17:04.990" v="2314" actId="47"/>
        <pc:sldMkLst>
          <pc:docMk/>
          <pc:sldMk cId="1602046019" sldId="392"/>
        </pc:sldMkLst>
      </pc:sldChg>
      <pc:sldChg chg="add del">
        <pc:chgData name="RON WAMPLER" userId="73e84211145cf0a4" providerId="LiveId" clId="{870410BE-E0BB-41A9-A63A-02068E59ECED}" dt="2025-08-21T13:18:22.570" v="2038" actId="2696"/>
        <pc:sldMkLst>
          <pc:docMk/>
          <pc:sldMk cId="2040826816" sldId="393"/>
        </pc:sldMkLst>
      </pc:sldChg>
      <pc:sldChg chg="addSp delSp modSp add mod setBg addAnim delAnim modNotesTx">
        <pc:chgData name="RON WAMPLER" userId="73e84211145cf0a4" providerId="LiveId" clId="{870410BE-E0BB-41A9-A63A-02068E59ECED}" dt="2025-08-22T13:16:26.501" v="2310" actId="6549"/>
        <pc:sldMkLst>
          <pc:docMk/>
          <pc:sldMk cId="3357595687" sldId="394"/>
        </pc:sldMkLst>
        <pc:spChg chg="mod">
          <ac:chgData name="RON WAMPLER" userId="73e84211145cf0a4" providerId="LiveId" clId="{870410BE-E0BB-41A9-A63A-02068E59ECED}" dt="2025-08-21T13:07:36.724" v="1994" actId="14100"/>
          <ac:spMkLst>
            <pc:docMk/>
            <pc:sldMk cId="3357595687" sldId="394"/>
            <ac:spMk id="5" creationId="{EA5B2733-BDAA-AB81-66B6-D5987623E096}"/>
          </ac:spMkLst>
        </pc:spChg>
        <pc:spChg chg="add mod">
          <ac:chgData name="RON WAMPLER" userId="73e84211145cf0a4" providerId="LiveId" clId="{870410BE-E0BB-41A9-A63A-02068E59ECED}" dt="2025-08-21T13:08:44.439" v="2008" actId="17032"/>
          <ac:spMkLst>
            <pc:docMk/>
            <pc:sldMk cId="3357595687" sldId="394"/>
            <ac:spMk id="6" creationId="{7262B6D3-D586-92B3-BFDD-D6ABEA67CDAB}"/>
          </ac:spMkLst>
        </pc:spChg>
        <pc:spChg chg="add mod">
          <ac:chgData name="RON WAMPLER" userId="73e84211145cf0a4" providerId="LiveId" clId="{870410BE-E0BB-41A9-A63A-02068E59ECED}" dt="2025-08-21T13:25:21.966" v="2044" actId="1076"/>
          <ac:spMkLst>
            <pc:docMk/>
            <pc:sldMk cId="3357595687" sldId="394"/>
            <ac:spMk id="9" creationId="{A72179E9-0CA4-B5E8-D925-CFF624DC0906}"/>
          </ac:spMkLst>
        </pc:spChg>
        <pc:spChg chg="add">
          <ac:chgData name="RON WAMPLER" userId="73e84211145cf0a4" providerId="LiveId" clId="{870410BE-E0BB-41A9-A63A-02068E59ECED}" dt="2025-08-21T13:05:13.215" v="1946" actId="26606"/>
          <ac:spMkLst>
            <pc:docMk/>
            <pc:sldMk cId="3357595687" sldId="394"/>
            <ac:spMk id="84" creationId="{71B2258F-86CA-4D4D-8270-BC05FCDEBFB3}"/>
          </ac:spMkLst>
        </pc:spChg>
        <pc:graphicFrameChg chg="add mod">
          <ac:chgData name="RON WAMPLER" userId="73e84211145cf0a4" providerId="LiveId" clId="{870410BE-E0BB-41A9-A63A-02068E59ECED}" dt="2025-08-21T13:09:46.506" v="2012"/>
          <ac:graphicFrameMkLst>
            <pc:docMk/>
            <pc:sldMk cId="3357595687" sldId="394"/>
            <ac:graphicFrameMk id="2" creationId="{BC3E8DA7-FFE0-4088-93CF-8AE3CC0C9B95}"/>
          </ac:graphicFrameMkLst>
        </pc:graphicFrameChg>
        <pc:graphicFrameChg chg="add mod">
          <ac:chgData name="RON WAMPLER" userId="73e84211145cf0a4" providerId="LiveId" clId="{870410BE-E0BB-41A9-A63A-02068E59ECED}" dt="2025-08-21T13:09:59.109" v="2013"/>
          <ac:graphicFrameMkLst>
            <pc:docMk/>
            <pc:sldMk cId="3357595687" sldId="394"/>
            <ac:graphicFrameMk id="3" creationId="{45AAC15F-455C-F103-D644-DC611B45D5B7}"/>
          </ac:graphicFrameMkLst>
        </pc:graphicFrameChg>
        <pc:picChg chg="mod">
          <ac:chgData name="RON WAMPLER" userId="73e84211145cf0a4" providerId="LiveId" clId="{870410BE-E0BB-41A9-A63A-02068E59ECED}" dt="2025-08-21T13:07:55.591" v="2000" actId="1076"/>
          <ac:picMkLst>
            <pc:docMk/>
            <pc:sldMk cId="3357595687" sldId="394"/>
            <ac:picMk id="8" creationId="{B428529F-5C0E-695C-4DB2-A68DCBCB3D4D}"/>
          </ac:picMkLst>
        </pc:picChg>
      </pc:sldChg>
      <pc:sldChg chg="addSp delSp modSp add mod modNotesTx">
        <pc:chgData name="RON WAMPLER" userId="73e84211145cf0a4" providerId="LiveId" clId="{870410BE-E0BB-41A9-A63A-02068E59ECED}" dt="2025-08-22T13:16:22.081" v="2309" actId="6549"/>
        <pc:sldMkLst>
          <pc:docMk/>
          <pc:sldMk cId="1347375246" sldId="395"/>
        </pc:sldMkLst>
        <pc:spChg chg="mod">
          <ac:chgData name="RON WAMPLER" userId="73e84211145cf0a4" providerId="LiveId" clId="{870410BE-E0BB-41A9-A63A-02068E59ECED}" dt="2025-08-21T13:15:28.957" v="2032" actId="20577"/>
          <ac:spMkLst>
            <pc:docMk/>
            <pc:sldMk cId="1347375246" sldId="395"/>
            <ac:spMk id="5" creationId="{737BC708-A948-9E15-BC97-7973CAB1A434}"/>
          </ac:spMkLst>
        </pc:spChg>
        <pc:spChg chg="add mod">
          <ac:chgData name="RON WAMPLER" userId="73e84211145cf0a4" providerId="LiveId" clId="{870410BE-E0BB-41A9-A63A-02068E59ECED}" dt="2025-08-21T13:15:57.683" v="2037"/>
          <ac:spMkLst>
            <pc:docMk/>
            <pc:sldMk cId="1347375246" sldId="395"/>
            <ac:spMk id="9" creationId="{E4FDCB10-CFDC-2CA8-C179-88208F586110}"/>
          </ac:spMkLst>
        </pc:spChg>
        <pc:spChg chg="add mod">
          <ac:chgData name="RON WAMPLER" userId="73e84211145cf0a4" providerId="LiveId" clId="{870410BE-E0BB-41A9-A63A-02068E59ECED}" dt="2025-08-21T13:25:25.158" v="2045"/>
          <ac:spMkLst>
            <pc:docMk/>
            <pc:sldMk cId="1347375246" sldId="395"/>
            <ac:spMk id="10" creationId="{5A21C9D2-146E-4C24-56BF-79DC04EE46BF}"/>
          </ac:spMkLst>
        </pc:spChg>
        <pc:graphicFrameChg chg="add mod">
          <ac:chgData name="RON WAMPLER" userId="73e84211145cf0a4" providerId="LiveId" clId="{870410BE-E0BB-41A9-A63A-02068E59ECED}" dt="2025-08-21T13:15:51.712" v="2036"/>
          <ac:graphicFrameMkLst>
            <pc:docMk/>
            <pc:sldMk cId="1347375246" sldId="395"/>
            <ac:graphicFrameMk id="4" creationId="{7FD170C7-84DD-4BAC-8884-1152A4F365DA}"/>
          </ac:graphicFrameMkLst>
        </pc:graphicFrameChg>
        <pc:graphicFrameChg chg="add mod">
          <ac:chgData name="RON WAMPLER" userId="73e84211145cf0a4" providerId="LiveId" clId="{870410BE-E0BB-41A9-A63A-02068E59ECED}" dt="2025-08-21T13:15:48.477" v="2035"/>
          <ac:graphicFrameMkLst>
            <pc:docMk/>
            <pc:sldMk cId="1347375246" sldId="395"/>
            <ac:graphicFrameMk id="7" creationId="{972248F2-9837-4A10-A571-299F75D707B8}"/>
          </ac:graphicFrameMkLst>
        </pc:graphicFrameChg>
      </pc:sldChg>
      <pc:sldChg chg="new del">
        <pc:chgData name="RON WAMPLER" userId="73e84211145cf0a4" providerId="LiveId" clId="{870410BE-E0BB-41A9-A63A-02068E59ECED}" dt="2025-08-21T14:35:33.832" v="2047" actId="2696"/>
        <pc:sldMkLst>
          <pc:docMk/>
          <pc:sldMk cId="639511882" sldId="396"/>
        </pc:sldMkLst>
      </pc:sldChg>
      <pc:sldChg chg="addSp delSp modSp add mod ord modAnim modNotesTx">
        <pc:chgData name="RON WAMPLER" userId="73e84211145cf0a4" providerId="LiveId" clId="{870410BE-E0BB-41A9-A63A-02068E59ECED}" dt="2025-08-22T18:05:30.442" v="2408" actId="207"/>
        <pc:sldMkLst>
          <pc:docMk/>
          <pc:sldMk cId="848100455" sldId="396"/>
        </pc:sldMkLst>
        <pc:spChg chg="add mod">
          <ac:chgData name="RON WAMPLER" userId="73e84211145cf0a4" providerId="LiveId" clId="{870410BE-E0BB-41A9-A63A-02068E59ECED}" dt="2025-08-22T02:19:10.678" v="2146" actId="20577"/>
          <ac:spMkLst>
            <pc:docMk/>
            <pc:sldMk cId="848100455" sldId="396"/>
            <ac:spMk id="2" creationId="{4884C816-C6DC-B13A-53AF-AC004E3863AA}"/>
          </ac:spMkLst>
        </pc:spChg>
        <pc:spChg chg="mod">
          <ac:chgData name="RON WAMPLER" userId="73e84211145cf0a4" providerId="LiveId" clId="{870410BE-E0BB-41A9-A63A-02068E59ECED}" dt="2025-08-21T14:35:53.668" v="2060" actId="20577"/>
          <ac:spMkLst>
            <pc:docMk/>
            <pc:sldMk cId="848100455" sldId="396"/>
            <ac:spMk id="3" creationId="{715A5081-08A5-BFE8-B6FF-3AD156F31254}"/>
          </ac:spMkLst>
        </pc:spChg>
        <pc:spChg chg="add mod">
          <ac:chgData name="RON WAMPLER" userId="73e84211145cf0a4" providerId="LiveId" clId="{870410BE-E0BB-41A9-A63A-02068E59ECED}" dt="2025-08-22T18:05:30.442" v="2408" actId="207"/>
          <ac:spMkLst>
            <pc:docMk/>
            <pc:sldMk cId="848100455" sldId="396"/>
            <ac:spMk id="5" creationId="{C0241F1D-519D-6FFB-E9B5-035B2B8B582B}"/>
          </ac:spMkLst>
        </pc:spChg>
        <pc:spChg chg="add del mod">
          <ac:chgData name="RON WAMPLER" userId="73e84211145cf0a4" providerId="LiveId" clId="{870410BE-E0BB-41A9-A63A-02068E59ECED}" dt="2025-08-22T13:18:24.817" v="2326" actId="478"/>
          <ac:spMkLst>
            <pc:docMk/>
            <pc:sldMk cId="848100455" sldId="396"/>
            <ac:spMk id="7" creationId="{182C98DA-C6C5-FBD0-6BAD-194026DDFE4F}"/>
          </ac:spMkLst>
        </pc:spChg>
        <pc:picChg chg="add del mod">
          <ac:chgData name="RON WAMPLER" userId="73e84211145cf0a4" providerId="LiveId" clId="{870410BE-E0BB-41A9-A63A-02068E59ECED}" dt="2025-08-21T14:39:31.081" v="2111" actId="1076"/>
          <ac:picMkLst>
            <pc:docMk/>
            <pc:sldMk cId="848100455" sldId="396"/>
            <ac:picMk id="6" creationId="{0293F467-8C1F-CAA2-7897-02DBE3A07480}"/>
          </ac:picMkLst>
        </pc:picChg>
        <pc:picChg chg="add mod">
          <ac:chgData name="RON WAMPLER" userId="73e84211145cf0a4" providerId="LiveId" clId="{870410BE-E0BB-41A9-A63A-02068E59ECED}" dt="2025-08-21T14:37:38.029" v="2101" actId="1076"/>
          <ac:picMkLst>
            <pc:docMk/>
            <pc:sldMk cId="848100455" sldId="396"/>
            <ac:picMk id="1026" creationId="{26907BE8-F4AB-5656-9CBB-DB34781A5F7D}"/>
          </ac:picMkLst>
        </pc:picChg>
      </pc:sldChg>
      <pc:sldChg chg="modSp add mod modNotesTx">
        <pc:chgData name="RON WAMPLER" userId="73e84211145cf0a4" providerId="LiveId" clId="{870410BE-E0BB-41A9-A63A-02068E59ECED}" dt="2025-08-22T13:41:20.798" v="2381" actId="20577"/>
        <pc:sldMkLst>
          <pc:docMk/>
          <pc:sldMk cId="782677264" sldId="397"/>
        </pc:sldMkLst>
        <pc:spChg chg="mod">
          <ac:chgData name="RON WAMPLER" userId="73e84211145cf0a4" providerId="LiveId" clId="{870410BE-E0BB-41A9-A63A-02068E59ECED}" dt="2025-08-22T13:32:46.563" v="2364" actId="27107"/>
          <ac:spMkLst>
            <pc:docMk/>
            <pc:sldMk cId="782677264" sldId="397"/>
            <ac:spMk id="4" creationId="{DEC4E5E1-31BB-1D1B-22A6-C65DCF637FDC}"/>
          </ac:spMkLst>
        </pc:spChg>
        <pc:spChg chg="mod">
          <ac:chgData name="RON WAMPLER" userId="73e84211145cf0a4" providerId="LiveId" clId="{870410BE-E0BB-41A9-A63A-02068E59ECED}" dt="2025-08-22T13:41:20.798" v="2381" actId="20577"/>
          <ac:spMkLst>
            <pc:docMk/>
            <pc:sldMk cId="782677264" sldId="397"/>
            <ac:spMk id="5" creationId="{CE3D8CBD-4D2C-03AD-5585-C7E5A41F7C1A}"/>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d.docs.live.net/73e84211145cf0a4/Bible%20Studys/Surveys/Religious%20Composition%202010-2020%20dataset/Religious%20Composition%202010-20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docs.live.net/73e84211145cf0a4/Bible%20Studys/Surveys/Religious%20Composition%202010-2020%20dataset/Religious%20Composition%202010-2020.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d.docs.live.net/73e84211145cf0a4/Bible%20Studys/Surveys/Religious%20Composition%202010-2020%20dataset/Religious%20Composition%202010-2020.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d.docs.live.net/73e84211145cf0a4/Bible%20Studys/Surveys/Religious%20Composition%202010-2020%20dataset/Religious%20Composition%202010-202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d.docs.live.net/73e84211145cf0a4/Bible%20Studys/Surveys/Religious%20Composition%202010-2020%20dataset/Religious%20Composition%202010-2020.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Open Sans" pitchFamily="2" charset="0"/>
                <a:ea typeface="Open Sans" pitchFamily="2" charset="0"/>
                <a:cs typeface="Open Sans" pitchFamily="2" charset="0"/>
              </a:defRPr>
            </a:pPr>
            <a:r>
              <a:rPr lang="en-US" sz="2000" b="1" dirty="0">
                <a:latin typeface="Open Sans" pitchFamily="2" charset="0"/>
                <a:ea typeface="Open Sans" pitchFamily="2" charset="0"/>
                <a:cs typeface="Open Sans" pitchFamily="2" charset="0"/>
              </a:rPr>
              <a:t>2010</a:t>
            </a:r>
          </a:p>
        </c:rich>
      </c:tx>
      <c:layout>
        <c:manualLayout>
          <c:xMode val="edge"/>
          <c:yMode val="edge"/>
          <c:x val="9.7823581811548863E-2"/>
          <c:y val="9.8458476427586608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Open Sans" pitchFamily="2" charset="0"/>
              <a:ea typeface="Open Sans" pitchFamily="2" charset="0"/>
              <a:cs typeface="Open Sans" pitchFamily="2" charset="0"/>
            </a:defRPr>
          </a:pPr>
          <a:endParaRPr lang="en-US"/>
        </a:p>
      </c:txPr>
    </c:title>
    <c:autoTitleDeleted val="0"/>
    <c:plotArea>
      <c:layout>
        <c:manualLayout>
          <c:layoutTarget val="inner"/>
          <c:xMode val="edge"/>
          <c:yMode val="edge"/>
          <c:x val="0.16450184155547742"/>
          <c:y val="0.17757089185286434"/>
          <c:w val="0.68263549005684687"/>
          <c:h val="0.75037117972997014"/>
        </c:manualLayout>
      </c:layout>
      <c:pieChart>
        <c:varyColors val="1"/>
        <c:ser>
          <c:idx val="0"/>
          <c:order val="0"/>
          <c:dPt>
            <c:idx val="0"/>
            <c:bubble3D val="0"/>
            <c:spPr>
              <a:solidFill>
                <a:schemeClr val="accent6"/>
              </a:solidFill>
              <a:ln w="19050">
                <a:solidFill>
                  <a:schemeClr val="lt1"/>
                </a:solidFill>
              </a:ln>
              <a:effectLst/>
            </c:spPr>
            <c:extLst>
              <c:ext xmlns:c16="http://schemas.microsoft.com/office/drawing/2014/chart" uri="{C3380CC4-5D6E-409C-BE32-E72D297353CC}">
                <c16:uniqueId val="{00000001-426C-44B5-B036-3E343387437E}"/>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426C-44B5-B036-3E343387437E}"/>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426C-44B5-B036-3E343387437E}"/>
              </c:ext>
            </c:extLst>
          </c:dPt>
          <c:dPt>
            <c:idx val="3"/>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7-426C-44B5-B036-3E343387437E}"/>
              </c:ext>
            </c:extLst>
          </c:dPt>
          <c:dPt>
            <c:idx val="4"/>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9-426C-44B5-B036-3E343387437E}"/>
              </c:ext>
            </c:extLst>
          </c:dPt>
          <c:dPt>
            <c:idx val="5"/>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B-426C-44B5-B036-3E343387437E}"/>
              </c:ext>
            </c:extLst>
          </c:dPt>
          <c:dPt>
            <c:idx val="6"/>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0D-426C-44B5-B036-3E343387437E}"/>
              </c:ext>
            </c:extLst>
          </c:dPt>
          <c:dLbls>
            <c:dLbl>
              <c:idx val="0"/>
              <c:layout>
                <c:manualLayout>
                  <c:x val="-0.20603627682829415"/>
                  <c:y val="-0.21953812729575856"/>
                </c:manualLayout>
              </c:layout>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Open Sans" pitchFamily="2" charset="0"/>
                      <a:ea typeface="Open Sans" pitchFamily="2" charset="0"/>
                      <a:cs typeface="Open Sans" pitchFamily="2" charset="0"/>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26C-44B5-B036-3E343387437E}"/>
                </c:ext>
              </c:extLst>
            </c:dLbl>
            <c:dLbl>
              <c:idx val="2"/>
              <c:layout>
                <c:manualLayout>
                  <c:x val="0.11360140962440972"/>
                  <c:y val="0.14340673230872944"/>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426C-44B5-B036-3E343387437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Open Sans" pitchFamily="2" charset="0"/>
                    <a:ea typeface="Open Sans" pitchFamily="2" charset="0"/>
                    <a:cs typeface="Open Sans" pitchFamily="2" charset="0"/>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'Percentages (2)'!$E$1:$K$1</c:f>
              <c:strCache>
                <c:ptCount val="7"/>
                <c:pt idx="0">
                  <c:v>Christian</c:v>
                </c:pt>
                <c:pt idx="1">
                  <c:v>Muslim</c:v>
                </c:pt>
                <c:pt idx="2">
                  <c:v>Unaffiliated</c:v>
                </c:pt>
                <c:pt idx="3">
                  <c:v>Buddhist</c:v>
                </c:pt>
                <c:pt idx="4">
                  <c:v>Hindu</c:v>
                </c:pt>
                <c:pt idx="5">
                  <c:v>Jew</c:v>
                </c:pt>
                <c:pt idx="6">
                  <c:v>Other_religion</c:v>
                </c:pt>
              </c:strCache>
            </c:strRef>
          </c:cat>
          <c:val>
            <c:numRef>
              <c:f>'Percentages (2)'!$E$398:$K$398</c:f>
              <c:numCache>
                <c:formatCode>0.0</c:formatCode>
                <c:ptCount val="7"/>
                <c:pt idx="0">
                  <c:v>78.278938293457031</c:v>
                </c:pt>
                <c:pt idx="1">
                  <c:v>0.89118677377700806</c:v>
                </c:pt>
                <c:pt idx="2">
                  <c:v>16.454805374145508</c:v>
                </c:pt>
                <c:pt idx="3">
                  <c:v>1.1520829200744629</c:v>
                </c:pt>
                <c:pt idx="4">
                  <c:v>0.57529491186141968</c:v>
                </c:pt>
                <c:pt idx="5">
                  <c:v>1.8341268301010132</c:v>
                </c:pt>
                <c:pt idx="6">
                  <c:v>0.81356477737426758</c:v>
                </c:pt>
              </c:numCache>
            </c:numRef>
          </c:val>
          <c:extLst>
            <c:ext xmlns:c16="http://schemas.microsoft.com/office/drawing/2014/chart" uri="{C3380CC4-5D6E-409C-BE32-E72D297353CC}">
              <c16:uniqueId val="{0000000E-426C-44B5-B036-3E343387437E}"/>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Open Sans" pitchFamily="2" charset="0"/>
                <a:ea typeface="Open Sans" pitchFamily="2" charset="0"/>
                <a:cs typeface="Open Sans" pitchFamily="2" charset="0"/>
              </a:defRPr>
            </a:pPr>
            <a:r>
              <a:rPr lang="en-US" sz="2000" b="1" dirty="0">
                <a:latin typeface="Open Sans" pitchFamily="2" charset="0"/>
                <a:ea typeface="Open Sans" pitchFamily="2" charset="0"/>
                <a:cs typeface="Open Sans" pitchFamily="2" charset="0"/>
              </a:rPr>
              <a:t>2020</a:t>
            </a:r>
          </a:p>
        </c:rich>
      </c:tx>
      <c:layout>
        <c:manualLayout>
          <c:xMode val="edge"/>
          <c:yMode val="edge"/>
          <c:x val="6.9518530957779656E-2"/>
          <c:y val="0.10323327424677615"/>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Open Sans" pitchFamily="2" charset="0"/>
              <a:ea typeface="Open Sans" pitchFamily="2" charset="0"/>
              <a:cs typeface="Open Sans" pitchFamily="2" charset="0"/>
            </a:defRPr>
          </a:pPr>
          <a:endParaRPr lang="en-US"/>
        </a:p>
      </c:txPr>
    </c:title>
    <c:autoTitleDeleted val="0"/>
    <c:plotArea>
      <c:layout/>
      <c:pieChart>
        <c:varyColors val="1"/>
        <c:ser>
          <c:idx val="0"/>
          <c:order val="0"/>
          <c:dPt>
            <c:idx val="0"/>
            <c:bubble3D val="0"/>
            <c:spPr>
              <a:solidFill>
                <a:schemeClr val="accent6"/>
              </a:solidFill>
              <a:ln w="19050">
                <a:solidFill>
                  <a:schemeClr val="lt1"/>
                </a:solidFill>
              </a:ln>
              <a:effectLst/>
            </c:spPr>
            <c:extLst>
              <c:ext xmlns:c16="http://schemas.microsoft.com/office/drawing/2014/chart" uri="{C3380CC4-5D6E-409C-BE32-E72D297353CC}">
                <c16:uniqueId val="{00000001-3CCC-4406-9D04-049518540424}"/>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3CCC-4406-9D04-049518540424}"/>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3CCC-4406-9D04-049518540424}"/>
              </c:ext>
            </c:extLst>
          </c:dPt>
          <c:dPt>
            <c:idx val="3"/>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7-3CCC-4406-9D04-049518540424}"/>
              </c:ext>
            </c:extLst>
          </c:dPt>
          <c:dPt>
            <c:idx val="4"/>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9-3CCC-4406-9D04-049518540424}"/>
              </c:ext>
            </c:extLst>
          </c:dPt>
          <c:dPt>
            <c:idx val="5"/>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B-3CCC-4406-9D04-049518540424}"/>
              </c:ext>
            </c:extLst>
          </c:dPt>
          <c:dPt>
            <c:idx val="6"/>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0D-3CCC-4406-9D04-049518540424}"/>
              </c:ext>
            </c:extLst>
          </c:dPt>
          <c:dLbls>
            <c:dLbl>
              <c:idx val="0"/>
              <c:layout>
                <c:manualLayout>
                  <c:x val="-0.23388281537499819"/>
                  <c:y val="-0.12253320075677197"/>
                </c:manualLayout>
              </c:layout>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Open Sans" pitchFamily="2" charset="0"/>
                      <a:ea typeface="Open Sans" pitchFamily="2" charset="0"/>
                      <a:cs typeface="Open Sans" pitchFamily="2" charset="0"/>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CCC-4406-9D04-049518540424}"/>
                </c:ext>
              </c:extLst>
            </c:dLbl>
            <c:dLbl>
              <c:idx val="2"/>
              <c:layout>
                <c:manualLayout>
                  <c:x val="0.15913920235392728"/>
                  <c:y val="7.701747249969209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CCC-4406-9D04-049518540424}"/>
                </c:ext>
              </c:extLst>
            </c:dLbl>
            <c:dLbl>
              <c:idx val="3"/>
              <c:layout>
                <c:manualLayout>
                  <c:x val="-6.7314340940479764E-2"/>
                  <c:y val="5.700174528500994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3CCC-4406-9D04-049518540424}"/>
                </c:ext>
              </c:extLst>
            </c:dLbl>
            <c:dLbl>
              <c:idx val="4"/>
              <c:layout>
                <c:manualLayout>
                  <c:x val="-0.13438234743332556"/>
                  <c:y val="-2.032709271335579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3CCC-4406-9D04-049518540424}"/>
                </c:ext>
              </c:extLst>
            </c:dLbl>
            <c:dLbl>
              <c:idx val="5"/>
              <c:layout>
                <c:manualLayout>
                  <c:x val="-7.8611506629790773E-2"/>
                  <c:y val="-2.906083756600937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3CCC-4406-9D04-04951854042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Open Sans" pitchFamily="2" charset="0"/>
                    <a:ea typeface="Open Sans" pitchFamily="2" charset="0"/>
                    <a:cs typeface="Open Sans" pitchFamily="2" charset="0"/>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'Percentages (2)'!$E$1:$K$1</c:f>
              <c:strCache>
                <c:ptCount val="7"/>
                <c:pt idx="0">
                  <c:v>Christian</c:v>
                </c:pt>
                <c:pt idx="1">
                  <c:v>Muslim</c:v>
                </c:pt>
                <c:pt idx="2">
                  <c:v>Unaffiliated</c:v>
                </c:pt>
                <c:pt idx="3">
                  <c:v>Buddhist</c:v>
                </c:pt>
                <c:pt idx="4">
                  <c:v>Hindu</c:v>
                </c:pt>
                <c:pt idx="5">
                  <c:v>Jew</c:v>
                </c:pt>
                <c:pt idx="6">
                  <c:v>Other_religion</c:v>
                </c:pt>
              </c:strCache>
            </c:strRef>
          </c:cat>
          <c:val>
            <c:numRef>
              <c:f>'Percentages (2)'!$E$399:$K$399</c:f>
              <c:numCache>
                <c:formatCode>0.0</c:formatCode>
                <c:ptCount val="7"/>
                <c:pt idx="0">
                  <c:v>64.010002136230469</c:v>
                </c:pt>
                <c:pt idx="1">
                  <c:v>1.1923809051513672</c:v>
                </c:pt>
                <c:pt idx="2">
                  <c:v>29.729999542236328</c:v>
                </c:pt>
                <c:pt idx="3">
                  <c:v>1.2917460203170776</c:v>
                </c:pt>
                <c:pt idx="4">
                  <c:v>0.89428567886352539</c:v>
                </c:pt>
                <c:pt idx="5">
                  <c:v>1.6892063617706299</c:v>
                </c:pt>
                <c:pt idx="6">
                  <c:v>1.1923809051513672</c:v>
                </c:pt>
              </c:numCache>
            </c:numRef>
          </c:val>
          <c:extLst>
            <c:ext xmlns:c16="http://schemas.microsoft.com/office/drawing/2014/chart" uri="{C3380CC4-5D6E-409C-BE32-E72D297353CC}">
              <c16:uniqueId val="{0000000E-3CCC-4406-9D04-049518540424}"/>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Open Sans" pitchFamily="2" charset="0"/>
                <a:ea typeface="Open Sans" pitchFamily="2" charset="0"/>
                <a:cs typeface="Open Sans" pitchFamily="2" charset="0"/>
              </a:defRPr>
            </a:pPr>
            <a:r>
              <a:rPr lang="en-US" sz="2000" b="1" dirty="0">
                <a:latin typeface="Open Sans" pitchFamily="2" charset="0"/>
                <a:ea typeface="Open Sans" pitchFamily="2" charset="0"/>
                <a:cs typeface="Open Sans" pitchFamily="2" charset="0"/>
              </a:rPr>
              <a:t>2010</a:t>
            </a:r>
          </a:p>
        </c:rich>
      </c:tx>
      <c:layout>
        <c:manualLayout>
          <c:xMode val="edge"/>
          <c:yMode val="edge"/>
          <c:x val="9.7823581811548863E-2"/>
          <c:y val="9.8458476427586608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Open Sans" pitchFamily="2" charset="0"/>
              <a:ea typeface="Open Sans" pitchFamily="2" charset="0"/>
              <a:cs typeface="Open Sans" pitchFamily="2" charset="0"/>
            </a:defRPr>
          </a:pPr>
          <a:endParaRPr lang="en-US"/>
        </a:p>
      </c:txPr>
    </c:title>
    <c:autoTitleDeleted val="0"/>
    <c:plotArea>
      <c:layout>
        <c:manualLayout>
          <c:layoutTarget val="inner"/>
          <c:xMode val="edge"/>
          <c:yMode val="edge"/>
          <c:x val="0.16450184155547742"/>
          <c:y val="0.17757089185286434"/>
          <c:w val="0.68263549005684687"/>
          <c:h val="0.75037117972997014"/>
        </c:manualLayout>
      </c:layout>
      <c:pieChart>
        <c:varyColors val="1"/>
        <c:dLbls>
          <c:showLegendKey val="0"/>
          <c:showVal val="0"/>
          <c:showCatName val="1"/>
          <c:showSerName val="0"/>
          <c:showPercent val="1"/>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Open Sans" pitchFamily="2" charset="0"/>
                <a:ea typeface="Open Sans" pitchFamily="2" charset="0"/>
                <a:cs typeface="Open Sans" pitchFamily="2" charset="0"/>
              </a:defRPr>
            </a:pPr>
            <a:r>
              <a:rPr lang="en-US" sz="2000" b="1">
                <a:latin typeface="Open Sans" pitchFamily="2" charset="0"/>
                <a:ea typeface="Open Sans" pitchFamily="2" charset="0"/>
                <a:cs typeface="Open Sans" pitchFamily="2" charset="0"/>
              </a:rPr>
              <a:t>World (2020)</a:t>
            </a:r>
          </a:p>
        </c:rich>
      </c:tx>
      <c:layout>
        <c:manualLayout>
          <c:xMode val="edge"/>
          <c:yMode val="edge"/>
          <c:x val="6.7311380081600244E-2"/>
          <c:y val="0.1210050986850239"/>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Open Sans" pitchFamily="2" charset="0"/>
              <a:ea typeface="Open Sans" pitchFamily="2" charset="0"/>
              <a:cs typeface="Open Sans" pitchFamily="2" charset="0"/>
            </a:defRPr>
          </a:pPr>
          <a:endParaRPr lang="en-US"/>
        </a:p>
      </c:txPr>
    </c:title>
    <c:autoTitleDeleted val="0"/>
    <c:plotArea>
      <c:layout/>
      <c:pieChart>
        <c:varyColors val="1"/>
        <c:ser>
          <c:idx val="0"/>
          <c:order val="0"/>
          <c:dPt>
            <c:idx val="0"/>
            <c:bubble3D val="0"/>
            <c:spPr>
              <a:solidFill>
                <a:schemeClr val="accent6"/>
              </a:solidFill>
              <a:ln w="19050">
                <a:solidFill>
                  <a:schemeClr val="lt1"/>
                </a:solidFill>
              </a:ln>
              <a:effectLst/>
            </c:spPr>
            <c:extLst>
              <c:ext xmlns:c16="http://schemas.microsoft.com/office/drawing/2014/chart" uri="{C3380CC4-5D6E-409C-BE32-E72D297353CC}">
                <c16:uniqueId val="{00000001-DB0E-451D-82FB-332177B208A3}"/>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DB0E-451D-82FB-332177B208A3}"/>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DB0E-451D-82FB-332177B208A3}"/>
              </c:ext>
            </c:extLst>
          </c:dPt>
          <c:dPt>
            <c:idx val="3"/>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7-DB0E-451D-82FB-332177B208A3}"/>
              </c:ext>
            </c:extLst>
          </c:dPt>
          <c:dPt>
            <c:idx val="4"/>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9-DB0E-451D-82FB-332177B208A3}"/>
              </c:ext>
            </c:extLst>
          </c:dPt>
          <c:dPt>
            <c:idx val="5"/>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B-DB0E-451D-82FB-332177B208A3}"/>
              </c:ext>
            </c:extLst>
          </c:dPt>
          <c:dPt>
            <c:idx val="6"/>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0D-DB0E-451D-82FB-332177B208A3}"/>
              </c:ext>
            </c:extLst>
          </c:dPt>
          <c:dLbls>
            <c:dLbl>
              <c:idx val="0"/>
              <c:layout>
                <c:manualLayout>
                  <c:x val="-0.12537305891023418"/>
                  <c:y val="0.12972585579921048"/>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Open Sans" pitchFamily="2" charset="0"/>
                      <a:ea typeface="Open Sans" pitchFamily="2" charset="0"/>
                      <a:cs typeface="Open Sans" pitchFamily="2" charset="0"/>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DB0E-451D-82FB-332177B208A3}"/>
                </c:ext>
              </c:extLst>
            </c:dLbl>
            <c:dLbl>
              <c:idx val="1"/>
              <c:layout>
                <c:manualLayout>
                  <c:x val="-8.2956404841398518E-2"/>
                  <c:y val="-0.16882669134185946"/>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Open Sans" pitchFamily="2" charset="0"/>
                      <a:ea typeface="Open Sans" pitchFamily="2" charset="0"/>
                      <a:cs typeface="Open Sans" pitchFamily="2" charset="0"/>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DB0E-451D-82FB-332177B208A3}"/>
                </c:ext>
              </c:extLst>
            </c:dLbl>
            <c:dLbl>
              <c:idx val="2"/>
              <c:layout>
                <c:manualLayout>
                  <c:x val="0.15456615499344009"/>
                  <c:y val="-0.1205354538442092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Open Sans" pitchFamily="2" charset="0"/>
                      <a:ea typeface="Open Sans" pitchFamily="2" charset="0"/>
                      <a:cs typeface="Open Sans" pitchFamily="2" charset="0"/>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B0E-451D-82FB-332177B208A3}"/>
                </c:ext>
              </c:extLst>
            </c:dLbl>
            <c:dLbl>
              <c:idx val="4"/>
              <c:layout>
                <c:manualLayout>
                  <c:x val="8.7807159760348308E-2"/>
                  <c:y val="0.132844556008582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Open Sans" pitchFamily="2" charset="0"/>
                      <a:ea typeface="Open Sans" pitchFamily="2" charset="0"/>
                      <a:cs typeface="Open Sans" pitchFamily="2" charset="0"/>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DB0E-451D-82FB-332177B208A3}"/>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Open Sans" pitchFamily="2" charset="0"/>
                    <a:ea typeface="Open Sans" pitchFamily="2" charset="0"/>
                    <a:cs typeface="Open Sans" pitchFamily="2" charset="0"/>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'Percentages (2)'!$E$1:$K$1</c:f>
              <c:strCache>
                <c:ptCount val="7"/>
                <c:pt idx="0">
                  <c:v>Christian</c:v>
                </c:pt>
                <c:pt idx="1">
                  <c:v>Muslim</c:v>
                </c:pt>
                <c:pt idx="2">
                  <c:v>Unaffiliated</c:v>
                </c:pt>
                <c:pt idx="3">
                  <c:v>Buddhist</c:v>
                </c:pt>
                <c:pt idx="4">
                  <c:v>Hindu</c:v>
                </c:pt>
                <c:pt idx="5">
                  <c:v>Jew</c:v>
                </c:pt>
                <c:pt idx="6">
                  <c:v>Other_religion</c:v>
                </c:pt>
              </c:strCache>
            </c:strRef>
          </c:cat>
          <c:val>
            <c:numRef>
              <c:f>'Percentages (2)'!$E$3:$K$3</c:f>
              <c:numCache>
                <c:formatCode>0.0</c:formatCode>
                <c:ptCount val="7"/>
                <c:pt idx="0">
                  <c:v>28.771446228027344</c:v>
                </c:pt>
                <c:pt idx="1">
                  <c:v>25.648490905761719</c:v>
                </c:pt>
                <c:pt idx="2">
                  <c:v>24.161890029907227</c:v>
                </c:pt>
                <c:pt idx="3">
                  <c:v>4.1110005378723145</c:v>
                </c:pt>
                <c:pt idx="4">
                  <c:v>14.936468124389648</c:v>
                </c:pt>
                <c:pt idx="5">
                  <c:v>0.18742074072360992</c:v>
                </c:pt>
                <c:pt idx="6">
                  <c:v>2.1832854747772217</c:v>
                </c:pt>
              </c:numCache>
            </c:numRef>
          </c:val>
          <c:extLst>
            <c:ext xmlns:c16="http://schemas.microsoft.com/office/drawing/2014/chart" uri="{C3380CC4-5D6E-409C-BE32-E72D297353CC}">
              <c16:uniqueId val="{0000000E-DB0E-451D-82FB-332177B208A3}"/>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Open Sans" pitchFamily="2" charset="0"/>
                <a:ea typeface="Open Sans" pitchFamily="2" charset="0"/>
                <a:cs typeface="Open Sans" pitchFamily="2" charset="0"/>
              </a:defRPr>
            </a:pPr>
            <a:r>
              <a:rPr lang="en-US" sz="2000" b="1">
                <a:latin typeface="Open Sans" pitchFamily="2" charset="0"/>
                <a:ea typeface="Open Sans" pitchFamily="2" charset="0"/>
                <a:cs typeface="Open Sans" pitchFamily="2" charset="0"/>
              </a:rPr>
              <a:t>World (2010)</a:t>
            </a:r>
          </a:p>
        </c:rich>
      </c:tx>
      <c:layout>
        <c:manualLayout>
          <c:xMode val="edge"/>
          <c:yMode val="edge"/>
          <c:x val="0.11971590398773063"/>
          <c:y val="0.1389194988040526"/>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Open Sans" pitchFamily="2" charset="0"/>
              <a:ea typeface="Open Sans" pitchFamily="2" charset="0"/>
              <a:cs typeface="Open Sans" pitchFamily="2" charset="0"/>
            </a:defRPr>
          </a:pPr>
          <a:endParaRPr lang="en-US"/>
        </a:p>
      </c:txPr>
    </c:title>
    <c:autoTitleDeleted val="0"/>
    <c:plotArea>
      <c:layout/>
      <c:pieChart>
        <c:varyColors val="1"/>
        <c:ser>
          <c:idx val="0"/>
          <c:order val="0"/>
          <c:dPt>
            <c:idx val="0"/>
            <c:bubble3D val="0"/>
            <c:spPr>
              <a:solidFill>
                <a:schemeClr val="accent6"/>
              </a:solidFill>
              <a:ln w="19050">
                <a:solidFill>
                  <a:schemeClr val="lt1"/>
                </a:solidFill>
              </a:ln>
              <a:effectLst/>
            </c:spPr>
            <c:extLst>
              <c:ext xmlns:c16="http://schemas.microsoft.com/office/drawing/2014/chart" uri="{C3380CC4-5D6E-409C-BE32-E72D297353CC}">
                <c16:uniqueId val="{00000001-8053-4359-8FEB-1E697D938837}"/>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8053-4359-8FEB-1E697D938837}"/>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8053-4359-8FEB-1E697D938837}"/>
              </c:ext>
            </c:extLst>
          </c:dPt>
          <c:dPt>
            <c:idx val="3"/>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7-8053-4359-8FEB-1E697D938837}"/>
              </c:ext>
            </c:extLst>
          </c:dPt>
          <c:dPt>
            <c:idx val="4"/>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9-8053-4359-8FEB-1E697D938837}"/>
              </c:ext>
            </c:extLst>
          </c:dPt>
          <c:dPt>
            <c:idx val="5"/>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B-8053-4359-8FEB-1E697D938837}"/>
              </c:ext>
            </c:extLst>
          </c:dPt>
          <c:dPt>
            <c:idx val="6"/>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0D-8053-4359-8FEB-1E697D938837}"/>
              </c:ext>
            </c:extLst>
          </c:dPt>
          <c:dLbls>
            <c:dLbl>
              <c:idx val="0"/>
              <c:layout>
                <c:manualLayout>
                  <c:x val="-0.13129327597884452"/>
                  <c:y val="0.11455004505059278"/>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Open Sans" pitchFamily="2" charset="0"/>
                      <a:ea typeface="Open Sans" pitchFamily="2" charset="0"/>
                      <a:cs typeface="Open Sans" pitchFamily="2" charset="0"/>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053-4359-8FEB-1E697D938837}"/>
                </c:ext>
              </c:extLst>
            </c:dLbl>
            <c:dLbl>
              <c:idx val="1"/>
              <c:layout>
                <c:manualLayout>
                  <c:x val="-0.10491501426851857"/>
                  <c:y val="-0.18590195986283878"/>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Open Sans" pitchFamily="2" charset="0"/>
                      <a:ea typeface="Open Sans" pitchFamily="2" charset="0"/>
                      <a:cs typeface="Open Sans" pitchFamily="2" charset="0"/>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053-4359-8FEB-1E697D938837}"/>
                </c:ext>
              </c:extLst>
            </c:dLbl>
            <c:dLbl>
              <c:idx val="2"/>
              <c:layout>
                <c:manualLayout>
                  <c:x val="0.14602954541889418"/>
                  <c:y val="-0.119174415476661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Open Sans" pitchFamily="2" charset="0"/>
                      <a:ea typeface="Open Sans" pitchFamily="2" charset="0"/>
                      <a:cs typeface="Open Sans" pitchFamily="2" charset="0"/>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8053-4359-8FEB-1E697D938837}"/>
                </c:ext>
              </c:extLst>
            </c:dLbl>
            <c:dLbl>
              <c:idx val="4"/>
              <c:layout>
                <c:manualLayout>
                  <c:x val="9.1920924212975666E-2"/>
                  <c:y val="0.1348114681307569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Open Sans" pitchFamily="2" charset="0"/>
                      <a:ea typeface="Open Sans" pitchFamily="2" charset="0"/>
                      <a:cs typeface="Open Sans" pitchFamily="2" charset="0"/>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8053-4359-8FEB-1E697D93883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Open Sans" pitchFamily="2" charset="0"/>
                    <a:ea typeface="Open Sans" pitchFamily="2" charset="0"/>
                    <a:cs typeface="Open Sans" pitchFamily="2" charset="0"/>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'Percentages (2)'!$E$1:$K$1</c:f>
              <c:strCache>
                <c:ptCount val="7"/>
                <c:pt idx="0">
                  <c:v>Christian</c:v>
                </c:pt>
                <c:pt idx="1">
                  <c:v>Muslim</c:v>
                </c:pt>
                <c:pt idx="2">
                  <c:v>Unaffiliated</c:v>
                </c:pt>
                <c:pt idx="3">
                  <c:v>Buddhist</c:v>
                </c:pt>
                <c:pt idx="4">
                  <c:v>Hindu</c:v>
                </c:pt>
                <c:pt idx="5">
                  <c:v>Jew</c:v>
                </c:pt>
                <c:pt idx="6">
                  <c:v>Other_religion</c:v>
                </c:pt>
              </c:strCache>
            </c:strRef>
          </c:cat>
          <c:val>
            <c:numRef>
              <c:f>'Percentages (2)'!$E$2:$K$2</c:f>
              <c:numCache>
                <c:formatCode>0.0</c:formatCode>
                <c:ptCount val="7"/>
                <c:pt idx="0">
                  <c:v>30.584751129150391</c:v>
                </c:pt>
                <c:pt idx="1">
                  <c:v>23.869791030883789</c:v>
                </c:pt>
                <c:pt idx="2">
                  <c:v>23.292165756225586</c:v>
                </c:pt>
                <c:pt idx="3">
                  <c:v>4.8820300102233887</c:v>
                </c:pt>
                <c:pt idx="4">
                  <c:v>14.977994918823242</c:v>
                </c:pt>
                <c:pt idx="5">
                  <c:v>0.19818659126758575</c:v>
                </c:pt>
                <c:pt idx="6">
                  <c:v>2.195080041885376</c:v>
                </c:pt>
              </c:numCache>
            </c:numRef>
          </c:val>
          <c:extLst>
            <c:ext xmlns:c16="http://schemas.microsoft.com/office/drawing/2014/chart" uri="{C3380CC4-5D6E-409C-BE32-E72D297353CC}">
              <c16:uniqueId val="{0000000E-8053-4359-8FEB-1E697D938837}"/>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546299-3B76-4D8D-A5F6-B573A2B5F909}" type="datetimeFigureOut">
              <a:rPr lang="en-US" smtClean="0"/>
              <a:t>8/23/2025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2F5AC4-567B-4440-A29B-4E8E025D5050}" type="slidenum">
              <a:rPr lang="en-US" smtClean="0"/>
              <a:t>‹#›</a:t>
            </a:fld>
            <a:endParaRPr lang="en-US"/>
          </a:p>
        </p:txBody>
      </p:sp>
    </p:spTree>
    <p:extLst>
      <p:ext uri="{BB962C8B-B14F-4D97-AF65-F5344CB8AC3E}">
        <p14:creationId xmlns:p14="http://schemas.microsoft.com/office/powerpoint/2010/main" val="2301691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hristianitydaily.com/news/only-6-percent-of-americans-believe-biblical-worldview-barna-survey-reveals-family-research-council.htm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6251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6723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5D461-270E-1AA0-F253-652FAF2A6D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D5888-AEB2-3EE3-E2CF-B6B323BBD9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7FDC4E-9684-83C9-3411-13050F279697}"/>
              </a:ext>
            </a:extLst>
          </p:cNvPr>
          <p:cNvSpPr>
            <a:spLocks noGrp="1"/>
          </p:cNvSpPr>
          <p:nvPr>
            <p:ph type="body" idx="1"/>
          </p:nvPr>
        </p:nvSpPr>
        <p:spPr/>
        <p:txBody>
          <a:bodyPr/>
          <a:lstStyle/>
          <a:p>
            <a:pPr marL="228600" indent="-228600">
              <a:buFont typeface="+mj-lt"/>
              <a:buAutoNum type="arabicPeriod"/>
            </a:pPr>
            <a:endParaRPr lang="en-US" dirty="0"/>
          </a:p>
        </p:txBody>
      </p:sp>
      <p:sp>
        <p:nvSpPr>
          <p:cNvPr id="4" name="Slide Number Placeholder 3">
            <a:extLst>
              <a:ext uri="{FF2B5EF4-FFF2-40B4-BE49-F238E27FC236}">
                <a16:creationId xmlns:a16="http://schemas.microsoft.com/office/drawing/2014/main" id="{7DBC1C3C-AC6F-F1CD-8CC4-EBEBBACD31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3660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9E3D3-EDCA-559F-8CFD-E4018B0512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AE00B4-BA49-9CFD-4DF9-83C302A8B2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41F98C-8A15-2578-6600-5C5B01000E76}"/>
              </a:ext>
            </a:extLst>
          </p:cNvPr>
          <p:cNvSpPr>
            <a:spLocks noGrp="1"/>
          </p:cNvSpPr>
          <p:nvPr>
            <p:ph type="body" idx="1"/>
          </p:nvPr>
        </p:nvSpPr>
        <p:spPr/>
        <p:txBody>
          <a:bodyPr/>
          <a:lstStyle/>
          <a:p>
            <a:pPr marL="228600" indent="-228600">
              <a:buFont typeface="+mj-lt"/>
              <a:buAutoNum type="arabicPeriod"/>
            </a:pPr>
            <a:endParaRPr lang="en-US" dirty="0"/>
          </a:p>
        </p:txBody>
      </p:sp>
      <p:sp>
        <p:nvSpPr>
          <p:cNvPr id="4" name="Slide Number Placeholder 3">
            <a:extLst>
              <a:ext uri="{FF2B5EF4-FFF2-40B4-BE49-F238E27FC236}">
                <a16:creationId xmlns:a16="http://schemas.microsoft.com/office/drawing/2014/main" id="{725ED086-7C09-15BF-117B-900D177C53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0892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35E40-81EF-5BE3-1963-EDA471C40D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CF38D2-6BE3-AB93-B329-A488504202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F6B499-3AAB-EF91-BE2B-C61DE3C0D5B5}"/>
              </a:ext>
            </a:extLst>
          </p:cNvPr>
          <p:cNvSpPr>
            <a:spLocks noGrp="1"/>
          </p:cNvSpPr>
          <p:nvPr>
            <p:ph type="body" idx="1"/>
          </p:nvPr>
        </p:nvSpPr>
        <p:spPr/>
        <p:txBody>
          <a:bodyPr/>
          <a:lstStyle/>
          <a:p>
            <a:pPr marL="0" indent="0">
              <a:buFont typeface="+mj-lt"/>
              <a:buNone/>
            </a:pPr>
            <a:r>
              <a:rPr lang="en-US" dirty="0">
                <a:hlinkClick r:id="rId3"/>
              </a:rPr>
              <a:t>US News | Only 6% Of Americans Believe Biblical Worldview, Barna Survey Reveals | Christianity Daily</a:t>
            </a:r>
            <a:endParaRPr lang="en-US" dirty="0"/>
          </a:p>
        </p:txBody>
      </p:sp>
      <p:sp>
        <p:nvSpPr>
          <p:cNvPr id="4" name="Slide Number Placeholder 3">
            <a:extLst>
              <a:ext uri="{FF2B5EF4-FFF2-40B4-BE49-F238E27FC236}">
                <a16:creationId xmlns:a16="http://schemas.microsoft.com/office/drawing/2014/main" id="{BDA5F2CE-1ABB-E907-3E5E-CA07B883C7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7130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9472F-A62A-1887-4DCC-38244D243D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9AAA3F-4A90-3337-114B-7B0B53CDAE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E9E5E5-4E0B-9B60-E6DE-01AD903DB8FF}"/>
              </a:ext>
            </a:extLst>
          </p:cNvPr>
          <p:cNvSpPr>
            <a:spLocks noGrp="1"/>
          </p:cNvSpPr>
          <p:nvPr>
            <p:ph type="body" idx="1"/>
          </p:nvPr>
        </p:nvSpPr>
        <p:spPr/>
        <p:txBody>
          <a:bodyPr/>
          <a:lstStyle/>
          <a:p>
            <a:pPr marL="228600" indent="-228600">
              <a:buFont typeface="+mj-lt"/>
              <a:buAutoNum type="arabicPeriod"/>
            </a:pPr>
            <a:endParaRPr lang="en-US" dirty="0"/>
          </a:p>
        </p:txBody>
      </p:sp>
      <p:sp>
        <p:nvSpPr>
          <p:cNvPr id="4" name="Slide Number Placeholder 3">
            <a:extLst>
              <a:ext uri="{FF2B5EF4-FFF2-40B4-BE49-F238E27FC236}">
                <a16:creationId xmlns:a16="http://schemas.microsoft.com/office/drawing/2014/main" id="{7F340998-7BE4-AE26-F44A-554C86CF99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8112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8739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61850-595B-C075-95B9-B971DC41CF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E1A66-1D15-125D-A284-055FE14ABF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1F9998-B9CB-0580-5FFE-3B4C5B3EA687}"/>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If ye love Me, keep My commandments. - John 14:15</a:t>
            </a:r>
            <a:endParaRPr lang="en-US" dirty="0"/>
          </a:p>
        </p:txBody>
      </p:sp>
      <p:sp>
        <p:nvSpPr>
          <p:cNvPr id="4" name="Slide Number Placeholder 3">
            <a:extLst>
              <a:ext uri="{FF2B5EF4-FFF2-40B4-BE49-F238E27FC236}">
                <a16:creationId xmlns:a16="http://schemas.microsoft.com/office/drawing/2014/main" id="{92D20280-1489-83AA-5BDA-893C86EFCD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6537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4"/>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9" indent="0" algn="ctr">
              <a:buNone/>
              <a:defRPr sz="2000"/>
            </a:lvl2pPr>
            <a:lvl3pPr marL="914417" indent="0" algn="ctr">
              <a:buNone/>
              <a:defRPr sz="1801"/>
            </a:lvl3pPr>
            <a:lvl4pPr marL="1371626" indent="0" algn="ctr">
              <a:buNone/>
              <a:defRPr sz="1600"/>
            </a:lvl4pPr>
            <a:lvl5pPr marL="1828835" indent="0" algn="ctr">
              <a:buNone/>
              <a:defRPr sz="1600"/>
            </a:lvl5pPr>
            <a:lvl6pPr marL="2286043" indent="0" algn="ctr">
              <a:buNone/>
              <a:defRPr sz="1600"/>
            </a:lvl6pPr>
            <a:lvl7pPr marL="2743252" indent="0" algn="ctr">
              <a:buNone/>
              <a:defRPr sz="1600"/>
            </a:lvl7pPr>
            <a:lvl8pPr marL="3200460" indent="0" algn="ctr">
              <a:buNone/>
              <a:defRPr sz="1600"/>
            </a:lvl8pPr>
            <a:lvl9pPr marL="365766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032BA8C-E03B-7B4E-974B-E70B60D1CEC0}" type="datetimeFigureOut">
              <a:rPr lang="en-US" smtClean="0"/>
              <a:t>8/23/2025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4009529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32BA8C-E03B-7B4E-974B-E70B60D1CEC0}" type="datetimeFigureOut">
              <a:rPr lang="en-US" smtClean="0"/>
              <a:t>8/23/2025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2838839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4" y="1709743"/>
            <a:ext cx="10515602"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4" y="4589468"/>
            <a:ext cx="10515602" cy="1500187"/>
          </a:xfrm>
        </p:spPr>
        <p:txBody>
          <a:bodyPr/>
          <a:lstStyle>
            <a:lvl1pPr marL="0" indent="0">
              <a:buNone/>
              <a:defRPr sz="2400">
                <a:solidFill>
                  <a:schemeClr val="tx1">
                    <a:tint val="75000"/>
                  </a:schemeClr>
                </a:solidFill>
              </a:defRPr>
            </a:lvl1pPr>
            <a:lvl2pPr marL="457209" indent="0">
              <a:buNone/>
              <a:defRPr sz="2000">
                <a:solidFill>
                  <a:schemeClr val="tx1">
                    <a:tint val="75000"/>
                  </a:schemeClr>
                </a:solidFill>
              </a:defRPr>
            </a:lvl2pPr>
            <a:lvl3pPr marL="914417" indent="0">
              <a:buNone/>
              <a:defRPr sz="1801">
                <a:solidFill>
                  <a:schemeClr val="tx1">
                    <a:tint val="75000"/>
                  </a:schemeClr>
                </a:solidFill>
              </a:defRPr>
            </a:lvl3pPr>
            <a:lvl4pPr marL="1371626" indent="0">
              <a:buNone/>
              <a:defRPr sz="1600">
                <a:solidFill>
                  <a:schemeClr val="tx1">
                    <a:tint val="75000"/>
                  </a:schemeClr>
                </a:solidFill>
              </a:defRPr>
            </a:lvl4pPr>
            <a:lvl5pPr marL="1828835" indent="0">
              <a:buNone/>
              <a:defRPr sz="1600">
                <a:solidFill>
                  <a:schemeClr val="tx1">
                    <a:tint val="75000"/>
                  </a:schemeClr>
                </a:solidFill>
              </a:defRPr>
            </a:lvl5pPr>
            <a:lvl6pPr marL="2286043" indent="0">
              <a:buNone/>
              <a:defRPr sz="1600">
                <a:solidFill>
                  <a:schemeClr val="tx1">
                    <a:tint val="75000"/>
                  </a:schemeClr>
                </a:solidFill>
              </a:defRPr>
            </a:lvl6pPr>
            <a:lvl7pPr marL="2743252" indent="0">
              <a:buNone/>
              <a:defRPr sz="1600">
                <a:solidFill>
                  <a:schemeClr val="tx1">
                    <a:tint val="75000"/>
                  </a:schemeClr>
                </a:solidFill>
              </a:defRPr>
            </a:lvl7pPr>
            <a:lvl8pPr marL="3200460" indent="0">
              <a:buNone/>
              <a:defRPr sz="1600">
                <a:solidFill>
                  <a:schemeClr val="tx1">
                    <a:tint val="75000"/>
                  </a:schemeClr>
                </a:solidFill>
              </a:defRPr>
            </a:lvl8pPr>
            <a:lvl9pPr marL="365766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32BA8C-E03B-7B4E-974B-E70B60D1CEC0}" type="datetimeFigureOut">
              <a:rPr lang="en-US" smtClean="0"/>
              <a:t>8/23/2025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2008489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32BA8C-E03B-7B4E-974B-E70B60D1CEC0}" type="datetimeFigureOut">
              <a:rPr lang="en-US" smtClean="0"/>
              <a:t>8/23/2025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3179123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92" y="365129"/>
            <a:ext cx="10515602" cy="1325563"/>
          </a:xfrm>
        </p:spPr>
        <p:txBody>
          <a:bodyPr/>
          <a:lstStyle/>
          <a:p>
            <a:r>
              <a:rPr lang="en-US"/>
              <a:t>Click to edit Master title style</a:t>
            </a:r>
          </a:p>
        </p:txBody>
      </p:sp>
      <p:sp>
        <p:nvSpPr>
          <p:cNvPr id="3" name="Text Placeholder 2"/>
          <p:cNvSpPr>
            <a:spLocks noGrp="1"/>
          </p:cNvSpPr>
          <p:nvPr>
            <p:ph type="body" idx="1"/>
          </p:nvPr>
        </p:nvSpPr>
        <p:spPr>
          <a:xfrm>
            <a:off x="839793" y="1681164"/>
            <a:ext cx="5157787" cy="823912"/>
          </a:xfrm>
        </p:spPr>
        <p:txBody>
          <a:bodyPr anchor="b"/>
          <a:lstStyle>
            <a:lvl1pPr marL="0" indent="0">
              <a:buNone/>
              <a:defRPr sz="2400" b="1"/>
            </a:lvl1pPr>
            <a:lvl2pPr marL="457209" indent="0">
              <a:buNone/>
              <a:defRPr sz="2000" b="1"/>
            </a:lvl2pPr>
            <a:lvl3pPr marL="914417" indent="0">
              <a:buNone/>
              <a:defRPr sz="1801" b="1"/>
            </a:lvl3pPr>
            <a:lvl4pPr marL="1371626" indent="0">
              <a:buNone/>
              <a:defRPr sz="1600" b="1"/>
            </a:lvl4pPr>
            <a:lvl5pPr marL="1828835" indent="0">
              <a:buNone/>
              <a:defRPr sz="1600" b="1"/>
            </a:lvl5pPr>
            <a:lvl6pPr marL="2286043" indent="0">
              <a:buNone/>
              <a:defRPr sz="1600" b="1"/>
            </a:lvl6pPr>
            <a:lvl7pPr marL="2743252" indent="0">
              <a:buNone/>
              <a:defRPr sz="1600" b="1"/>
            </a:lvl7pPr>
            <a:lvl8pPr marL="3200460" indent="0">
              <a:buNone/>
              <a:defRPr sz="1600" b="1"/>
            </a:lvl8pPr>
            <a:lvl9pPr marL="365766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3"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4"/>
            <a:ext cx="5183188" cy="823912"/>
          </a:xfrm>
        </p:spPr>
        <p:txBody>
          <a:bodyPr anchor="b"/>
          <a:lstStyle>
            <a:lvl1pPr marL="0" indent="0">
              <a:buNone/>
              <a:defRPr sz="2400" b="1"/>
            </a:lvl1pPr>
            <a:lvl2pPr marL="457209" indent="0">
              <a:buNone/>
              <a:defRPr sz="2000" b="1"/>
            </a:lvl2pPr>
            <a:lvl3pPr marL="914417" indent="0">
              <a:buNone/>
              <a:defRPr sz="1801" b="1"/>
            </a:lvl3pPr>
            <a:lvl4pPr marL="1371626" indent="0">
              <a:buNone/>
              <a:defRPr sz="1600" b="1"/>
            </a:lvl4pPr>
            <a:lvl5pPr marL="1828835" indent="0">
              <a:buNone/>
              <a:defRPr sz="1600" b="1"/>
            </a:lvl5pPr>
            <a:lvl6pPr marL="2286043" indent="0">
              <a:buNone/>
              <a:defRPr sz="1600" b="1"/>
            </a:lvl6pPr>
            <a:lvl7pPr marL="2743252" indent="0">
              <a:buNone/>
              <a:defRPr sz="1600" b="1"/>
            </a:lvl7pPr>
            <a:lvl8pPr marL="3200460" indent="0">
              <a:buNone/>
              <a:defRPr sz="1600" b="1"/>
            </a:lvl8pPr>
            <a:lvl9pPr marL="36576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032BA8C-E03B-7B4E-974B-E70B60D1CEC0}" type="datetimeFigureOut">
              <a:rPr lang="en-US" smtClean="0"/>
              <a:t>8/23/2025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4214801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032BA8C-E03B-7B4E-974B-E70B60D1CEC0}" type="datetimeFigureOut">
              <a:rPr lang="en-US" smtClean="0"/>
              <a:t>8/23/2025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1179363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32BA8C-E03B-7B4E-974B-E70B60D1CEC0}" type="datetimeFigureOut">
              <a:rPr lang="en-US" smtClean="0"/>
              <a:t>8/23/2025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1147465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3" y="457200"/>
            <a:ext cx="3932236"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30"/>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3" y="2057400"/>
            <a:ext cx="3932236" cy="3811588"/>
          </a:xfrm>
        </p:spPr>
        <p:txBody>
          <a:bodyPr/>
          <a:lstStyle>
            <a:lvl1pPr marL="0" indent="0">
              <a:buNone/>
              <a:defRPr sz="1600"/>
            </a:lvl1pPr>
            <a:lvl2pPr marL="457209" indent="0">
              <a:buNone/>
              <a:defRPr sz="1401"/>
            </a:lvl2pPr>
            <a:lvl3pPr marL="914417" indent="0">
              <a:buNone/>
              <a:defRPr sz="1200"/>
            </a:lvl3pPr>
            <a:lvl4pPr marL="1371626" indent="0">
              <a:buNone/>
              <a:defRPr sz="1001"/>
            </a:lvl4pPr>
            <a:lvl5pPr marL="1828835" indent="0">
              <a:buNone/>
              <a:defRPr sz="1001"/>
            </a:lvl5pPr>
            <a:lvl6pPr marL="2286043" indent="0">
              <a:buNone/>
              <a:defRPr sz="1001"/>
            </a:lvl6pPr>
            <a:lvl7pPr marL="2743252" indent="0">
              <a:buNone/>
              <a:defRPr sz="1001"/>
            </a:lvl7pPr>
            <a:lvl8pPr marL="3200460" indent="0">
              <a:buNone/>
              <a:defRPr sz="1001"/>
            </a:lvl8pPr>
            <a:lvl9pPr marL="3657669" indent="0">
              <a:buNone/>
              <a:defRPr sz="1001"/>
            </a:lvl9pPr>
          </a:lstStyle>
          <a:p>
            <a:pPr lvl="0"/>
            <a:r>
              <a:rPr lang="en-US"/>
              <a:t>Click to edit Master text styles</a:t>
            </a:r>
          </a:p>
        </p:txBody>
      </p:sp>
      <p:sp>
        <p:nvSpPr>
          <p:cNvPr id="5" name="Date Placeholder 4"/>
          <p:cNvSpPr>
            <a:spLocks noGrp="1"/>
          </p:cNvSpPr>
          <p:nvPr>
            <p:ph type="dt" sz="half" idx="10"/>
          </p:nvPr>
        </p:nvSpPr>
        <p:spPr/>
        <p:txBody>
          <a:bodyPr/>
          <a:lstStyle/>
          <a:p>
            <a:fld id="{E032BA8C-E03B-7B4E-974B-E70B60D1CEC0}" type="datetimeFigureOut">
              <a:rPr lang="en-US" smtClean="0"/>
              <a:t>8/23/2025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2807403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3" y="457200"/>
            <a:ext cx="3932236"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30"/>
            <a:ext cx="6172201" cy="4873625"/>
          </a:xfrm>
        </p:spPr>
        <p:txBody>
          <a:bodyPr/>
          <a:lstStyle>
            <a:lvl1pPr marL="0" indent="0">
              <a:buNone/>
              <a:defRPr sz="3200"/>
            </a:lvl1pPr>
            <a:lvl2pPr marL="457209" indent="0">
              <a:buNone/>
              <a:defRPr sz="2800"/>
            </a:lvl2pPr>
            <a:lvl3pPr marL="914417" indent="0">
              <a:buNone/>
              <a:defRPr sz="2400"/>
            </a:lvl3pPr>
            <a:lvl4pPr marL="1371626" indent="0">
              <a:buNone/>
              <a:defRPr sz="2000"/>
            </a:lvl4pPr>
            <a:lvl5pPr marL="1828835" indent="0">
              <a:buNone/>
              <a:defRPr sz="2000"/>
            </a:lvl5pPr>
            <a:lvl6pPr marL="2286043" indent="0">
              <a:buNone/>
              <a:defRPr sz="2000"/>
            </a:lvl6pPr>
            <a:lvl7pPr marL="2743252" indent="0">
              <a:buNone/>
              <a:defRPr sz="2000"/>
            </a:lvl7pPr>
            <a:lvl8pPr marL="3200460" indent="0">
              <a:buNone/>
              <a:defRPr sz="2000"/>
            </a:lvl8pPr>
            <a:lvl9pPr marL="3657669" indent="0">
              <a:buNone/>
              <a:defRPr sz="2000"/>
            </a:lvl9pPr>
          </a:lstStyle>
          <a:p>
            <a:endParaRPr lang="en-US"/>
          </a:p>
        </p:txBody>
      </p:sp>
      <p:sp>
        <p:nvSpPr>
          <p:cNvPr id="4" name="Text Placeholder 3"/>
          <p:cNvSpPr>
            <a:spLocks noGrp="1"/>
          </p:cNvSpPr>
          <p:nvPr>
            <p:ph type="body" sz="half" idx="2"/>
          </p:nvPr>
        </p:nvSpPr>
        <p:spPr>
          <a:xfrm>
            <a:off x="839793" y="2057400"/>
            <a:ext cx="3932236" cy="3811588"/>
          </a:xfrm>
        </p:spPr>
        <p:txBody>
          <a:bodyPr/>
          <a:lstStyle>
            <a:lvl1pPr marL="0" indent="0">
              <a:buNone/>
              <a:defRPr sz="1600"/>
            </a:lvl1pPr>
            <a:lvl2pPr marL="457209" indent="0">
              <a:buNone/>
              <a:defRPr sz="1401"/>
            </a:lvl2pPr>
            <a:lvl3pPr marL="914417" indent="0">
              <a:buNone/>
              <a:defRPr sz="1200"/>
            </a:lvl3pPr>
            <a:lvl4pPr marL="1371626" indent="0">
              <a:buNone/>
              <a:defRPr sz="1001"/>
            </a:lvl4pPr>
            <a:lvl5pPr marL="1828835" indent="0">
              <a:buNone/>
              <a:defRPr sz="1001"/>
            </a:lvl5pPr>
            <a:lvl6pPr marL="2286043" indent="0">
              <a:buNone/>
              <a:defRPr sz="1001"/>
            </a:lvl6pPr>
            <a:lvl7pPr marL="2743252" indent="0">
              <a:buNone/>
              <a:defRPr sz="1001"/>
            </a:lvl7pPr>
            <a:lvl8pPr marL="3200460" indent="0">
              <a:buNone/>
              <a:defRPr sz="1001"/>
            </a:lvl8pPr>
            <a:lvl9pPr marL="3657669" indent="0">
              <a:buNone/>
              <a:defRPr sz="1001"/>
            </a:lvl9pPr>
          </a:lstStyle>
          <a:p>
            <a:pPr lvl="0"/>
            <a:r>
              <a:rPr lang="en-US"/>
              <a:t>Click to edit Master text styles</a:t>
            </a:r>
          </a:p>
        </p:txBody>
      </p:sp>
      <p:sp>
        <p:nvSpPr>
          <p:cNvPr id="5" name="Date Placeholder 4"/>
          <p:cNvSpPr>
            <a:spLocks noGrp="1"/>
          </p:cNvSpPr>
          <p:nvPr>
            <p:ph type="dt" sz="half" idx="10"/>
          </p:nvPr>
        </p:nvSpPr>
        <p:spPr/>
        <p:txBody>
          <a:bodyPr/>
          <a:lstStyle/>
          <a:p>
            <a:fld id="{E032BA8C-E03B-7B4E-974B-E70B60D1CEC0}" type="datetimeFigureOut">
              <a:rPr lang="en-US" smtClean="0"/>
              <a:t>8/23/2025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545792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32BA8C-E03B-7B4E-974B-E70B60D1CEC0}" type="datetimeFigureOut">
              <a:rPr lang="en-US" smtClean="0"/>
              <a:t>8/23/2025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495319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7"/>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7"/>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32BA8C-E03B-7B4E-974B-E70B60D1CEC0}" type="datetimeFigureOut">
              <a:rPr lang="en-US" smtClean="0"/>
              <a:t>8/23/2025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37791366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descr="horizon.png"/>
          <p:cNvPicPr>
            <a:picLocks noChangeAspect="1"/>
          </p:cNvPicPr>
          <p:nvPr/>
        </p:nvPicPr>
        <p:blipFill>
          <a:blip r:embed="rId2" cstate="print"/>
          <a:srcRect t="33333"/>
          <a:stretch>
            <a:fillRect/>
          </a:stretch>
        </p:blipFill>
        <p:spPr>
          <a:xfrm>
            <a:off x="0" y="0"/>
            <a:ext cx="12192000" cy="4572000"/>
          </a:xfrm>
          <a:prstGeom prst="rect">
            <a:avLst/>
          </a:prstGeom>
        </p:spPr>
      </p:pic>
      <p:sp>
        <p:nvSpPr>
          <p:cNvPr id="4" name="Date Placeholder 3"/>
          <p:cNvSpPr>
            <a:spLocks noGrp="1"/>
          </p:cNvSpPr>
          <p:nvPr>
            <p:ph type="dt" sz="half" idx="10"/>
          </p:nvPr>
        </p:nvSpPr>
        <p:spPr/>
        <p:txBody>
          <a:bodyPr/>
          <a:lstStyle/>
          <a:p>
            <a:fld id="{6E9FD87A-18E6-48AA-9D92-80943963D244}" type="datetime1">
              <a:rPr lang="en-US" smtClean="0"/>
              <a:t>8/23/2025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3" name="Subtitle 2"/>
          <p:cNvSpPr>
            <a:spLocks noGrp="1"/>
          </p:cNvSpPr>
          <p:nvPr>
            <p:ph type="subTitle" idx="1"/>
          </p:nvPr>
        </p:nvSpPr>
        <p:spPr>
          <a:xfrm>
            <a:off x="1625600" y="3886200"/>
            <a:ext cx="8534400" cy="1752600"/>
          </a:xfrm>
        </p:spPr>
        <p:txBody>
          <a:bodyPr>
            <a:normAutofit/>
          </a:bodyPr>
          <a:lstStyle>
            <a:lvl1pPr marL="0" indent="0" algn="ctr">
              <a:buNone/>
              <a:defRPr sz="28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914400" y="2007889"/>
            <a:ext cx="10363200" cy="1470025"/>
          </a:xfrm>
        </p:spPr>
        <p:txBody>
          <a:bodyPr/>
          <a:lstStyle>
            <a:lvl1pPr algn="ctr">
              <a:defRPr sz="4400" b="1">
                <a:solidFill>
                  <a:schemeClr val="tx2"/>
                </a:solidFill>
                <a:effectLst/>
              </a:defRPr>
            </a:lvl1pPr>
          </a:lstStyle>
          <a:p>
            <a:r>
              <a:rPr lang="en-US"/>
              <a:t>Click to edit Master title style</a:t>
            </a:r>
            <a:endParaRPr lang="en-US" dirty="0"/>
          </a:p>
        </p:txBody>
      </p:sp>
    </p:spTree>
    <p:extLst>
      <p:ext uri="{BB962C8B-B14F-4D97-AF65-F5344CB8AC3E}">
        <p14:creationId xmlns:p14="http://schemas.microsoft.com/office/powerpoint/2010/main" val="272739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2"/>
      </p:bgRef>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DABF19A-8B9D-4BAF-B3CF-581ABC5A76B0}" type="datetime1">
              <a:rPr lang="en-US" smtClean="0"/>
              <a:t>8/23/2025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8" name="Content Placeholder 7"/>
          <p:cNvSpPr>
            <a:spLocks noGrp="1"/>
          </p:cNvSpPr>
          <p:nvPr>
            <p:ph sz="quarter" idx="13"/>
          </p:nvPr>
        </p:nvSpPr>
        <p:spPr>
          <a:xfrm>
            <a:off x="812800" y="1600200"/>
            <a:ext cx="10566400" cy="41148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6pPr>
              <a:buClr>
                <a:schemeClr val="bg1"/>
              </a:buClr>
              <a:defRPr>
                <a:solidFill>
                  <a:schemeClr val="bg1"/>
                </a:solidFill>
              </a:defRPr>
            </a:lvl6pPr>
            <a:lvl7pPr>
              <a:buClr>
                <a:schemeClr val="bg1"/>
              </a:buClr>
              <a:defRPr>
                <a:solidFill>
                  <a:schemeClr val="bg1"/>
                </a:solidFill>
              </a:defRPr>
            </a:lvl7pPr>
            <a:lvl8pPr>
              <a:buClr>
                <a:schemeClr val="bg1"/>
              </a:buClr>
              <a:defRPr>
                <a:solidFill>
                  <a:schemeClr val="bg1"/>
                </a:solidFill>
              </a:defRPr>
            </a:lvl8pPr>
            <a:lvl9pPr>
              <a:buClr>
                <a:schemeClr val="bg1"/>
              </a:buCl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12800" y="274638"/>
            <a:ext cx="10566400" cy="1143000"/>
          </a:xfrm>
        </p:spPr>
        <p:txBody>
          <a:bodyPr/>
          <a:lstStyle>
            <a:lvl1pPr>
              <a:defRPr>
                <a:solidFill>
                  <a:schemeClr val="tx2"/>
                </a:solidFill>
                <a:effectLst/>
              </a:defRPr>
            </a:lvl1pPr>
          </a:lstStyle>
          <a:p>
            <a:r>
              <a:rPr lang="en-US"/>
              <a:t>Click to edit Master title style</a:t>
            </a:r>
            <a:endParaRPr lang="en-US" dirty="0"/>
          </a:p>
        </p:txBody>
      </p:sp>
    </p:spTree>
    <p:extLst>
      <p:ext uri="{BB962C8B-B14F-4D97-AF65-F5344CB8AC3E}">
        <p14:creationId xmlns:p14="http://schemas.microsoft.com/office/powerpoint/2010/main" val="11365069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85ECE62-A67C-45C0-9A46-677D00669FB0}" type="datetime1">
              <a:rPr lang="en-US" smtClean="0"/>
              <a:t>8/23/2025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
        <p:nvSpPr>
          <p:cNvPr id="3" name="Text Placeholder 2"/>
          <p:cNvSpPr>
            <a:spLocks noGrp="1"/>
          </p:cNvSpPr>
          <p:nvPr>
            <p:ph type="body" idx="1"/>
          </p:nvPr>
        </p:nvSpPr>
        <p:spPr>
          <a:xfrm>
            <a:off x="812801" y="3462339"/>
            <a:ext cx="10513484" cy="1500187"/>
          </a:xfrm>
        </p:spPr>
        <p:txBody>
          <a:bodyPr anchor="b">
            <a:normAutofit/>
          </a:bodyPr>
          <a:lstStyle>
            <a:lvl1pPr marL="0" indent="0">
              <a:buNone/>
              <a:defRPr sz="2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le 1"/>
          <p:cNvSpPr>
            <a:spLocks noGrp="1"/>
          </p:cNvSpPr>
          <p:nvPr>
            <p:ph type="title"/>
          </p:nvPr>
        </p:nvSpPr>
        <p:spPr>
          <a:xfrm>
            <a:off x="812801" y="4962526"/>
            <a:ext cx="10513484" cy="1362075"/>
          </a:xfrm>
        </p:spPr>
        <p:txBody>
          <a:bodyPr anchor="t"/>
          <a:lstStyle>
            <a:lvl1pPr algn="l">
              <a:defRPr sz="4000" b="1" i="0" cap="all" baseline="0"/>
            </a:lvl1pPr>
          </a:lstStyle>
          <a:p>
            <a:r>
              <a:rPr lang="en-US"/>
              <a:t>Click to edit Master title style</a:t>
            </a:r>
            <a:endParaRPr lang="en-US" dirty="0"/>
          </a:p>
        </p:txBody>
      </p:sp>
    </p:spTree>
    <p:extLst>
      <p:ext uri="{BB962C8B-B14F-4D97-AF65-F5344CB8AC3E}">
        <p14:creationId xmlns:p14="http://schemas.microsoft.com/office/powerpoint/2010/main" val="3886793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C195DB-4000-4703-B016-8AAC7B01BD58}" type="datetime1">
              <a:rPr lang="en-US" smtClean="0"/>
              <a:t>8/23/2025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
        <p:nvSpPr>
          <p:cNvPr id="13" name="Content Placeholder 12"/>
          <p:cNvSpPr>
            <a:spLocks noGrp="1"/>
          </p:cNvSpPr>
          <p:nvPr>
            <p:ph sz="quarter" idx="14"/>
          </p:nvPr>
        </p:nvSpPr>
        <p:spPr>
          <a:xfrm>
            <a:off x="6400800" y="1600200"/>
            <a:ext cx="49784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812800" y="1600200"/>
            <a:ext cx="49784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12800" y="274638"/>
            <a:ext cx="10566400" cy="1143000"/>
          </a:xfrm>
        </p:spPr>
        <p:txBody>
          <a:bodyPr/>
          <a:lstStyle>
            <a:lvl1pPr>
              <a:defRPr>
                <a:solidFill>
                  <a:schemeClr val="tx2"/>
                </a:solidFill>
                <a:effectLst/>
              </a:defRPr>
            </a:lvl1pPr>
          </a:lstStyle>
          <a:p>
            <a:r>
              <a:rPr lang="en-US"/>
              <a:t>Click to edit Master title style</a:t>
            </a:r>
            <a:endParaRPr lang="en-US" dirty="0"/>
          </a:p>
        </p:txBody>
      </p:sp>
    </p:spTree>
    <p:extLst>
      <p:ext uri="{BB962C8B-B14F-4D97-AF65-F5344CB8AC3E}">
        <p14:creationId xmlns:p14="http://schemas.microsoft.com/office/powerpoint/2010/main" val="920028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A5E61694-1DBA-4F6B-894E-09E8A1C80EAE}" type="datetime1">
              <a:rPr lang="en-US" smtClean="0"/>
              <a:t>8/23/2025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
        <p:nvSpPr>
          <p:cNvPr id="11" name="Content Placeholder 10"/>
          <p:cNvSpPr>
            <a:spLocks noGrp="1"/>
          </p:cNvSpPr>
          <p:nvPr>
            <p:ph sz="quarter" idx="13"/>
          </p:nvPr>
        </p:nvSpPr>
        <p:spPr>
          <a:xfrm>
            <a:off x="812800" y="2209800"/>
            <a:ext cx="4978400" cy="3505200"/>
          </a:xfrm>
        </p:spPr>
        <p:txBody>
          <a:bodyPr/>
          <a:lstStyle>
            <a:lvl1pPr>
              <a:defRPr sz="1800"/>
            </a:lvl1pPr>
            <a:lvl2pPr>
              <a:defRPr sz="1800"/>
            </a:lvl2pPr>
            <a:lvl3pPr>
              <a:defRPr sz="1800"/>
            </a:lvl3pPr>
            <a:lvl4pPr>
              <a:defRPr sz="1800"/>
            </a:lvl4pPr>
            <a:lvl5pPr>
              <a:defRPr sz="1800"/>
            </a:lvl5pPr>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6400800" y="2209800"/>
            <a:ext cx="4978400" cy="3505200"/>
          </a:xfrm>
        </p:spPr>
        <p:txBody>
          <a:bodyPr/>
          <a:lstStyle>
            <a:lvl1pPr>
              <a:defRPr sz="1800"/>
            </a:lvl1pPr>
            <a:lvl2pPr>
              <a:defRPr sz="1800"/>
            </a:lvl2pPr>
            <a:lvl3pPr>
              <a:defRPr sz="1800"/>
            </a:lvl3pPr>
            <a:lvl4pPr>
              <a:defRPr sz="1800"/>
            </a:lvl4pPr>
            <a:lvl5pPr>
              <a:defRPr sz="1800"/>
            </a:lvl5pPr>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1600200"/>
            <a:ext cx="4978400" cy="574675"/>
          </a:xfrm>
        </p:spPr>
        <p:txBody>
          <a:bodyPr anchor="b">
            <a:noAutofit/>
          </a:bodyPr>
          <a:lstStyle>
            <a:lvl1pPr marL="0" indent="0">
              <a:buNone/>
              <a:defRPr sz="24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Text Placeholder 2"/>
          <p:cNvSpPr>
            <a:spLocks noGrp="1"/>
          </p:cNvSpPr>
          <p:nvPr>
            <p:ph type="body" idx="1"/>
          </p:nvPr>
        </p:nvSpPr>
        <p:spPr>
          <a:xfrm>
            <a:off x="812800" y="1600200"/>
            <a:ext cx="4978400" cy="574675"/>
          </a:xfrm>
        </p:spPr>
        <p:txBody>
          <a:bodyPr anchor="b">
            <a:noAutofit/>
          </a:bodyPr>
          <a:lstStyle>
            <a:lvl1pPr marL="0" indent="0">
              <a:buNone/>
              <a:defRPr sz="24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p:cNvSpPr>
            <a:spLocks noGrp="1"/>
          </p:cNvSpPr>
          <p:nvPr>
            <p:ph type="title"/>
          </p:nvPr>
        </p:nvSpPr>
        <p:spPr>
          <a:xfrm>
            <a:off x="812800" y="274638"/>
            <a:ext cx="10566400" cy="1143000"/>
          </a:xfrm>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3230178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C3105AF-90CA-4509-A852-0BAE918A28C0}" type="datetime1">
              <a:rPr lang="en-US" smtClean="0"/>
              <a:t>8/23/2025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
        <p:nvSpPr>
          <p:cNvPr id="2" name="Title 1"/>
          <p:cNvSpPr>
            <a:spLocks noGrp="1"/>
          </p:cNvSpPr>
          <p:nvPr>
            <p:ph type="title"/>
          </p:nvPr>
        </p:nvSpPr>
        <p:spPr>
          <a:xfrm>
            <a:off x="812800" y="274638"/>
            <a:ext cx="10566400" cy="1143000"/>
          </a:xfrm>
        </p:spPr>
        <p:txBody>
          <a:bodyPr/>
          <a:lstStyle/>
          <a:p>
            <a:r>
              <a:rPr lang="en-US"/>
              <a:t>Click to edit Master title style</a:t>
            </a: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7707" y="92076"/>
            <a:ext cx="1786784" cy="1190445"/>
          </a:xfrm>
          <a:prstGeom prst="rect">
            <a:avLst/>
          </a:prstGeom>
        </p:spPr>
      </p:pic>
    </p:spTree>
    <p:extLst>
      <p:ext uri="{BB962C8B-B14F-4D97-AF65-F5344CB8AC3E}">
        <p14:creationId xmlns:p14="http://schemas.microsoft.com/office/powerpoint/2010/main" val="529597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EE3FCD-E86B-47AE-817A-4894806549CD}" type="datetime1">
              <a:rPr lang="en-US" smtClean="0"/>
              <a:t>8/23/2025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34454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D057D0C-1E6A-45B9-BF68-5FFFA446EB57}" type="datetime1">
              <a:rPr lang="en-US" smtClean="0"/>
              <a:t>8/23/2025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
        <p:nvSpPr>
          <p:cNvPr id="9" name="Content Placeholder 8"/>
          <p:cNvSpPr>
            <a:spLocks noGrp="1"/>
          </p:cNvSpPr>
          <p:nvPr>
            <p:ph sz="quarter" idx="13"/>
          </p:nvPr>
        </p:nvSpPr>
        <p:spPr>
          <a:xfrm>
            <a:off x="5283200" y="1447800"/>
            <a:ext cx="61976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6864" y="2547892"/>
            <a:ext cx="3962400" cy="3167109"/>
          </a:xfrm>
        </p:spPr>
        <p:txBody>
          <a:bodyPr tIns="9144">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816864" y="1447800"/>
            <a:ext cx="3962400" cy="1097280"/>
          </a:xfrm>
        </p:spPr>
        <p:txBody>
          <a:bodyPr anchor="b"/>
          <a:lstStyle>
            <a:lvl1pPr algn="l">
              <a:defRPr sz="2600" b="1" i="0" cap="none" baseline="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3008204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B2E8297-6837-4539-BE78-C255461E3518}" type="datetime1">
              <a:rPr lang="en-US" smtClean="0"/>
              <a:t>8/23/2025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
        <p:nvSpPr>
          <p:cNvPr id="10" name="Picture Placeholder 9"/>
          <p:cNvSpPr>
            <a:spLocks noGrp="1"/>
          </p:cNvSpPr>
          <p:nvPr>
            <p:ph type="pic" sz="quarter" idx="13"/>
          </p:nvPr>
        </p:nvSpPr>
        <p:spPr>
          <a:xfrm>
            <a:off x="6301232" y="1539240"/>
            <a:ext cx="4431538" cy="3272790"/>
          </a:xfrm>
        </p:spPr>
        <p:txBody>
          <a:bodyPr/>
          <a:lstStyle>
            <a:lvl1pPr marL="0" indent="0">
              <a:buNone/>
              <a:defRPr/>
            </a:lvl1pPr>
          </a:lstStyle>
          <a:p>
            <a:r>
              <a:rPr lang="en-US"/>
              <a:t>Click icon to add picture</a:t>
            </a:r>
            <a:endParaRPr lang="en-US" dirty="0"/>
          </a:p>
        </p:txBody>
      </p:sp>
      <p:sp>
        <p:nvSpPr>
          <p:cNvPr id="4" name="Text Placeholder 3"/>
          <p:cNvSpPr>
            <a:spLocks noGrp="1"/>
          </p:cNvSpPr>
          <p:nvPr>
            <p:ph type="body" sz="half" idx="2"/>
          </p:nvPr>
        </p:nvSpPr>
        <p:spPr>
          <a:xfrm>
            <a:off x="812800" y="2547891"/>
            <a:ext cx="3962400" cy="2405109"/>
          </a:xfrm>
        </p:spPr>
        <p:txBody>
          <a:bodyPr tIns="9144">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812800" y="1447800"/>
            <a:ext cx="3962400" cy="1097280"/>
          </a:xfrm>
        </p:spPr>
        <p:txBody>
          <a:bodyPr anchor="b"/>
          <a:lstStyle>
            <a:lvl1pPr algn="l">
              <a:defRPr sz="2600" b="1" i="0" cap="none" baseline="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271344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7EE6081-38D3-44C7-9606-9636204DDB22}" type="datetime1">
              <a:rPr lang="en-US" smtClean="0"/>
              <a:t>8/23/2025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042127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38B57C9-4D32-4A12-87A5-B6A3F54886E8}" type="datetime1">
              <a:rPr lang="en-US" smtClean="0"/>
              <a:t>8/23/2025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US" dirty="0"/>
          </a:p>
        </p:txBody>
      </p:sp>
    </p:spTree>
    <p:extLst>
      <p:ext uri="{BB962C8B-B14F-4D97-AF65-F5344CB8AC3E}">
        <p14:creationId xmlns:p14="http://schemas.microsoft.com/office/powerpoint/2010/main" val="141589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4" y="365129"/>
            <a:ext cx="1051560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4" y="1825625"/>
            <a:ext cx="1051560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1" y="635635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32BA8C-E03B-7B4E-974B-E70B60D1CEC0}" type="datetimeFigureOut">
              <a:rPr lang="en-US" smtClean="0"/>
              <a:t>8/23/2025</a:t>
            </a:fld>
            <a:endParaRPr lang="en-US"/>
          </a:p>
        </p:txBody>
      </p:sp>
      <p:sp>
        <p:nvSpPr>
          <p:cNvPr id="5" name="Footer Placeholder 4"/>
          <p:cNvSpPr>
            <a:spLocks noGrp="1"/>
          </p:cNvSpPr>
          <p:nvPr>
            <p:ph type="ftr" sz="quarter" idx="3"/>
          </p:nvPr>
        </p:nvSpPr>
        <p:spPr>
          <a:xfrm>
            <a:off x="4038603" y="6356355"/>
            <a:ext cx="4114802"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1" y="635635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B3AED8-3E33-7D44-B6D6-F4FB873CAD01}" type="slidenum">
              <a:rPr lang="en-US" smtClean="0"/>
              <a:t>‹#›</a:t>
            </a:fld>
            <a:endParaRPr lang="en-US"/>
          </a:p>
        </p:txBody>
      </p:sp>
      <p:sp>
        <p:nvSpPr>
          <p:cNvPr id="7" name="MSIPCMContentMarking" descr="{&quot;HashCode&quot;:-356254672,&quot;Placement&quot;:&quot;Footer&quot;}">
            <a:extLst>
              <a:ext uri="{FF2B5EF4-FFF2-40B4-BE49-F238E27FC236}">
                <a16:creationId xmlns:a16="http://schemas.microsoft.com/office/drawing/2014/main" id="{B8E80AD2-F5FF-4924-9992-6963AD96C5A9}"/>
              </a:ext>
            </a:extLst>
          </p:cNvPr>
          <p:cNvSpPr txBox="1"/>
          <p:nvPr userDrawn="1"/>
        </p:nvSpPr>
        <p:spPr>
          <a:xfrm>
            <a:off x="0" y="6629836"/>
            <a:ext cx="709159" cy="228163"/>
          </a:xfrm>
          <a:prstGeom prst="rect">
            <a:avLst/>
          </a:prstGeom>
          <a:noFill/>
        </p:spPr>
        <p:txBody>
          <a:bodyPr vert="horz" wrap="square" lIns="0" tIns="0" rIns="0" bIns="0" rtlCol="0" anchor="ctr" anchorCtr="1">
            <a:spAutoFit/>
          </a:bodyPr>
          <a:lstStyle/>
          <a:p>
            <a:pPr algn="l">
              <a:spcBef>
                <a:spcPts val="0"/>
              </a:spcBef>
              <a:spcAft>
                <a:spcPts val="0"/>
              </a:spcAft>
            </a:pPr>
            <a:r>
              <a:rPr lang="en-US" sz="800">
                <a:solidFill>
                  <a:srgbClr val="414141"/>
                </a:solidFill>
                <a:latin typeface="Calibri" panose="020F0502020204030204" pitchFamily="34" charset="0"/>
              </a:rPr>
              <a:t>Proprietary</a:t>
            </a:r>
          </a:p>
        </p:txBody>
      </p:sp>
    </p:spTree>
    <p:extLst>
      <p:ext uri="{BB962C8B-B14F-4D97-AF65-F5344CB8AC3E}">
        <p14:creationId xmlns:p14="http://schemas.microsoft.com/office/powerpoint/2010/main" val="8493203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1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6" indent="-228606" algn="l" defTabSz="914417" rtl="0" eaLnBrk="1" latinLnBrk="0" hangingPunct="1">
        <a:lnSpc>
          <a:spcPct val="90000"/>
        </a:lnSpc>
        <a:spcBef>
          <a:spcPts val="1001"/>
        </a:spcBef>
        <a:buFont typeface="Arial"/>
        <a:buChar char="•"/>
        <a:defRPr sz="2800" kern="1200">
          <a:solidFill>
            <a:schemeClr val="tx1"/>
          </a:solidFill>
          <a:latin typeface="+mn-lt"/>
          <a:ea typeface="+mn-ea"/>
          <a:cs typeface="+mn-cs"/>
        </a:defRPr>
      </a:lvl1pPr>
      <a:lvl2pPr marL="685815" indent="-228606" algn="l" defTabSz="914417"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21" indent="-228606" algn="l" defTabSz="914417"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32" indent="-228606" algn="l" defTabSz="914417" rtl="0" eaLnBrk="1" latinLnBrk="0" hangingPunct="1">
        <a:lnSpc>
          <a:spcPct val="90000"/>
        </a:lnSpc>
        <a:spcBef>
          <a:spcPts val="500"/>
        </a:spcBef>
        <a:buFont typeface="Arial"/>
        <a:buChar char="•"/>
        <a:defRPr sz="1801" kern="1200">
          <a:solidFill>
            <a:schemeClr val="tx1"/>
          </a:solidFill>
          <a:latin typeface="+mn-lt"/>
          <a:ea typeface="+mn-ea"/>
          <a:cs typeface="+mn-cs"/>
        </a:defRPr>
      </a:lvl4pPr>
      <a:lvl5pPr marL="2057439" indent="-228606" algn="l" defTabSz="914417" rtl="0" eaLnBrk="1" latinLnBrk="0" hangingPunct="1">
        <a:lnSpc>
          <a:spcPct val="90000"/>
        </a:lnSpc>
        <a:spcBef>
          <a:spcPts val="500"/>
        </a:spcBef>
        <a:buFont typeface="Arial"/>
        <a:buChar char="•"/>
        <a:defRPr sz="1801" kern="1200">
          <a:solidFill>
            <a:schemeClr val="tx1"/>
          </a:solidFill>
          <a:latin typeface="+mn-lt"/>
          <a:ea typeface="+mn-ea"/>
          <a:cs typeface="+mn-cs"/>
        </a:defRPr>
      </a:lvl5pPr>
      <a:lvl6pPr marL="2514648" indent="-228606" algn="l" defTabSz="914417" rtl="0" eaLnBrk="1" latinLnBrk="0" hangingPunct="1">
        <a:lnSpc>
          <a:spcPct val="90000"/>
        </a:lnSpc>
        <a:spcBef>
          <a:spcPts val="500"/>
        </a:spcBef>
        <a:buFont typeface="Arial"/>
        <a:buChar char="•"/>
        <a:defRPr sz="1801" kern="1200">
          <a:solidFill>
            <a:schemeClr val="tx1"/>
          </a:solidFill>
          <a:latin typeface="+mn-lt"/>
          <a:ea typeface="+mn-ea"/>
          <a:cs typeface="+mn-cs"/>
        </a:defRPr>
      </a:lvl6pPr>
      <a:lvl7pPr marL="2971856" indent="-228606" algn="l" defTabSz="914417" rtl="0" eaLnBrk="1" latinLnBrk="0" hangingPunct="1">
        <a:lnSpc>
          <a:spcPct val="90000"/>
        </a:lnSpc>
        <a:spcBef>
          <a:spcPts val="500"/>
        </a:spcBef>
        <a:buFont typeface="Arial"/>
        <a:buChar char="•"/>
        <a:defRPr sz="1801" kern="1200">
          <a:solidFill>
            <a:schemeClr val="tx1"/>
          </a:solidFill>
          <a:latin typeface="+mn-lt"/>
          <a:ea typeface="+mn-ea"/>
          <a:cs typeface="+mn-cs"/>
        </a:defRPr>
      </a:lvl7pPr>
      <a:lvl8pPr marL="3429063" indent="-228606" algn="l" defTabSz="914417" rtl="0" eaLnBrk="1" latinLnBrk="0" hangingPunct="1">
        <a:lnSpc>
          <a:spcPct val="90000"/>
        </a:lnSpc>
        <a:spcBef>
          <a:spcPts val="500"/>
        </a:spcBef>
        <a:buFont typeface="Arial"/>
        <a:buChar char="•"/>
        <a:defRPr sz="1801" kern="1200">
          <a:solidFill>
            <a:schemeClr val="tx1"/>
          </a:solidFill>
          <a:latin typeface="+mn-lt"/>
          <a:ea typeface="+mn-ea"/>
          <a:cs typeface="+mn-cs"/>
        </a:defRPr>
      </a:lvl8pPr>
      <a:lvl9pPr marL="3886274" indent="-228606" algn="l" defTabSz="914417" rtl="0" eaLnBrk="1" latinLnBrk="0" hangingPunct="1">
        <a:lnSpc>
          <a:spcPct val="90000"/>
        </a:lnSpc>
        <a:spcBef>
          <a:spcPts val="500"/>
        </a:spcBef>
        <a:buFont typeface="Arial"/>
        <a:buChar char="•"/>
        <a:defRPr sz="1801" kern="1200">
          <a:solidFill>
            <a:schemeClr val="tx1"/>
          </a:solidFill>
          <a:latin typeface="+mn-lt"/>
          <a:ea typeface="+mn-ea"/>
          <a:cs typeface="+mn-cs"/>
        </a:defRPr>
      </a:lvl9pPr>
    </p:bodyStyle>
    <p:otherStyle>
      <a:defPPr>
        <a:defRPr lang="en-US"/>
      </a:defPPr>
      <a:lvl1pPr marL="0" algn="l" defTabSz="914417" rtl="0" eaLnBrk="1" latinLnBrk="0" hangingPunct="1">
        <a:defRPr sz="1801" kern="1200">
          <a:solidFill>
            <a:schemeClr val="tx1"/>
          </a:solidFill>
          <a:latin typeface="+mn-lt"/>
          <a:ea typeface="+mn-ea"/>
          <a:cs typeface="+mn-cs"/>
        </a:defRPr>
      </a:lvl1pPr>
      <a:lvl2pPr marL="457209" algn="l" defTabSz="914417" rtl="0" eaLnBrk="1" latinLnBrk="0" hangingPunct="1">
        <a:defRPr sz="1801" kern="1200">
          <a:solidFill>
            <a:schemeClr val="tx1"/>
          </a:solidFill>
          <a:latin typeface="+mn-lt"/>
          <a:ea typeface="+mn-ea"/>
          <a:cs typeface="+mn-cs"/>
        </a:defRPr>
      </a:lvl2pPr>
      <a:lvl3pPr marL="914417" algn="l" defTabSz="914417" rtl="0" eaLnBrk="1" latinLnBrk="0" hangingPunct="1">
        <a:defRPr sz="1801" kern="1200">
          <a:solidFill>
            <a:schemeClr val="tx1"/>
          </a:solidFill>
          <a:latin typeface="+mn-lt"/>
          <a:ea typeface="+mn-ea"/>
          <a:cs typeface="+mn-cs"/>
        </a:defRPr>
      </a:lvl3pPr>
      <a:lvl4pPr marL="1371626" algn="l" defTabSz="914417" rtl="0" eaLnBrk="1" latinLnBrk="0" hangingPunct="1">
        <a:defRPr sz="1801" kern="1200">
          <a:solidFill>
            <a:schemeClr val="tx1"/>
          </a:solidFill>
          <a:latin typeface="+mn-lt"/>
          <a:ea typeface="+mn-ea"/>
          <a:cs typeface="+mn-cs"/>
        </a:defRPr>
      </a:lvl4pPr>
      <a:lvl5pPr marL="1828835" algn="l" defTabSz="914417" rtl="0" eaLnBrk="1" latinLnBrk="0" hangingPunct="1">
        <a:defRPr sz="1801" kern="1200">
          <a:solidFill>
            <a:schemeClr val="tx1"/>
          </a:solidFill>
          <a:latin typeface="+mn-lt"/>
          <a:ea typeface="+mn-ea"/>
          <a:cs typeface="+mn-cs"/>
        </a:defRPr>
      </a:lvl5pPr>
      <a:lvl6pPr marL="2286043" algn="l" defTabSz="914417" rtl="0" eaLnBrk="1" latinLnBrk="0" hangingPunct="1">
        <a:defRPr sz="1801" kern="1200">
          <a:solidFill>
            <a:schemeClr val="tx1"/>
          </a:solidFill>
          <a:latin typeface="+mn-lt"/>
          <a:ea typeface="+mn-ea"/>
          <a:cs typeface="+mn-cs"/>
        </a:defRPr>
      </a:lvl6pPr>
      <a:lvl7pPr marL="2743252" algn="l" defTabSz="914417" rtl="0" eaLnBrk="1" latinLnBrk="0" hangingPunct="1">
        <a:defRPr sz="1801" kern="1200">
          <a:solidFill>
            <a:schemeClr val="tx1"/>
          </a:solidFill>
          <a:latin typeface="+mn-lt"/>
          <a:ea typeface="+mn-ea"/>
          <a:cs typeface="+mn-cs"/>
        </a:defRPr>
      </a:lvl7pPr>
      <a:lvl8pPr marL="3200460" algn="l" defTabSz="914417" rtl="0" eaLnBrk="1" latinLnBrk="0" hangingPunct="1">
        <a:defRPr sz="1801" kern="1200">
          <a:solidFill>
            <a:schemeClr val="tx1"/>
          </a:solidFill>
          <a:latin typeface="+mn-lt"/>
          <a:ea typeface="+mn-ea"/>
          <a:cs typeface="+mn-cs"/>
        </a:defRPr>
      </a:lvl8pPr>
      <a:lvl9pPr marL="3657669" algn="l" defTabSz="914417"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13" cstate="email">
            <a:duotone>
              <a:schemeClr val="accent1">
                <a:shade val="45000"/>
                <a:satMod val="135000"/>
              </a:schemeClr>
              <a:prstClr val="white"/>
            </a:duotone>
            <a:extLst>
              <a:ext uri="{BEBA8EAE-BF5A-486C-A8C5-ECC9F3942E4B}">
                <a14:imgProps xmlns:a14="http://schemas.microsoft.com/office/drawing/2010/main">
                  <a14:imgLayer r:embed="rId14">
                    <a14:imgEffect>
                      <a14:sharpenSoften amount="-50000"/>
                    </a14:imgEffect>
                    <a14:imgEffect>
                      <a14:saturation sat="6600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a:noFill/>
          <a:ln>
            <a:noFill/>
          </a:ln>
        </p:spPr>
      </p:pic>
      <p:sp>
        <p:nvSpPr>
          <p:cNvPr id="4" name="Date Placeholder 3"/>
          <p:cNvSpPr>
            <a:spLocks noGrp="1"/>
          </p:cNvSpPr>
          <p:nvPr>
            <p:ph type="dt" sz="half" idx="2"/>
          </p:nvPr>
        </p:nvSpPr>
        <p:spPr>
          <a:xfrm>
            <a:off x="7620000" y="6356351"/>
            <a:ext cx="2032000" cy="365125"/>
          </a:xfrm>
          <a:prstGeom prst="rect">
            <a:avLst/>
          </a:prstGeom>
        </p:spPr>
        <p:txBody>
          <a:bodyPr vert="horz" lIns="91440" tIns="45720" rIns="91440" bIns="45720" rtlCol="0" anchor="ctr"/>
          <a:lstStyle>
            <a:lvl1pPr algn="r">
              <a:defRPr sz="1000" strike="noStrike" spc="60" baseline="0">
                <a:solidFill>
                  <a:schemeClr val="bg1"/>
                </a:solidFill>
              </a:defRPr>
            </a:lvl1pPr>
          </a:lstStyle>
          <a:p>
            <a:fld id="{18193A29-9700-485D-8CFB-D5ABAF026ECB}" type="datetime1">
              <a:rPr lang="en-US" smtClean="0"/>
              <a:t>8/23/2025</a:t>
            </a:fld>
            <a:endParaRPr lang="en-US"/>
          </a:p>
        </p:txBody>
      </p:sp>
      <p:sp>
        <p:nvSpPr>
          <p:cNvPr id="5" name="Footer Placeholder 4"/>
          <p:cNvSpPr>
            <a:spLocks noGrp="1"/>
          </p:cNvSpPr>
          <p:nvPr>
            <p:ph type="ftr" sz="quarter" idx="3"/>
          </p:nvPr>
        </p:nvSpPr>
        <p:spPr>
          <a:xfrm>
            <a:off x="812800" y="6356351"/>
            <a:ext cx="3860800" cy="365125"/>
          </a:xfrm>
          <a:prstGeom prst="rect">
            <a:avLst/>
          </a:prstGeom>
        </p:spPr>
        <p:txBody>
          <a:bodyPr vert="horz" lIns="91440" tIns="45720" rIns="91440" bIns="45720" rtlCol="0" anchor="ctr"/>
          <a:lstStyle>
            <a:lvl1pPr algn="l">
              <a:defRPr sz="1000" cap="all" spc="60" baseline="0">
                <a:solidFill>
                  <a:schemeClr val="bg1"/>
                </a:solidFill>
              </a:defRPr>
            </a:lvl1pPr>
          </a:lstStyle>
          <a:p>
            <a:endParaRPr lang="en-US"/>
          </a:p>
        </p:txBody>
      </p:sp>
      <p:sp>
        <p:nvSpPr>
          <p:cNvPr id="6" name="Slide Number Placeholder 5"/>
          <p:cNvSpPr>
            <a:spLocks noGrp="1"/>
          </p:cNvSpPr>
          <p:nvPr>
            <p:ph type="sldNum" sz="quarter" idx="4"/>
          </p:nvPr>
        </p:nvSpPr>
        <p:spPr>
          <a:xfrm>
            <a:off x="10058400" y="6356351"/>
            <a:ext cx="1320800" cy="365125"/>
          </a:xfrm>
          <a:prstGeom prst="rect">
            <a:avLst/>
          </a:prstGeom>
        </p:spPr>
        <p:txBody>
          <a:bodyPr vert="horz" lIns="91440" tIns="45720" rIns="91440" bIns="45720" rtlCol="0" anchor="ctr"/>
          <a:lstStyle>
            <a:lvl1pPr algn="r">
              <a:defRPr sz="1100" baseline="0">
                <a:solidFill>
                  <a:schemeClr val="bg1"/>
                </a:solidFill>
              </a:defRPr>
            </a:lvl1pPr>
          </a:lstStyle>
          <a:p>
            <a:fld id="{401CF334-2D5C-4859-84A6-CA7E6E43FAEB}" type="slidenum">
              <a:rPr lang="en-US" smtClean="0"/>
              <a:pPr/>
              <a:t>‹#›</a:t>
            </a:fld>
            <a:endParaRPr lang="en-US"/>
          </a:p>
        </p:txBody>
      </p:sp>
      <p:sp>
        <p:nvSpPr>
          <p:cNvPr id="3" name="Text Placeholder 2"/>
          <p:cNvSpPr>
            <a:spLocks noGrp="1"/>
          </p:cNvSpPr>
          <p:nvPr>
            <p:ph type="body" idx="1"/>
          </p:nvPr>
        </p:nvSpPr>
        <p:spPr>
          <a:xfrm>
            <a:off x="812800" y="1600201"/>
            <a:ext cx="10566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812800" y="274638"/>
            <a:ext cx="105664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Tree>
    <p:extLst>
      <p:ext uri="{BB962C8B-B14F-4D97-AF65-F5344CB8AC3E}">
        <p14:creationId xmlns:p14="http://schemas.microsoft.com/office/powerpoint/2010/main" val="922071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3600" b="1" kern="1200" cap="all" spc="50" baseline="0">
          <a:solidFill>
            <a:schemeClr val="tx2"/>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2000" kern="1200" spc="30" baseline="0">
          <a:solidFill>
            <a:schemeClr val="bg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2000" kern="1200" spc="30" baseline="0">
          <a:solidFill>
            <a:schemeClr val="bg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2000" kern="1200" spc="30" baseline="0">
          <a:solidFill>
            <a:schemeClr val="bg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2000" kern="1200" spc="30" baseline="0">
          <a:solidFill>
            <a:schemeClr val="bg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2000" kern="1200" spc="30" baseline="0">
          <a:solidFill>
            <a:schemeClr val="bg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bg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bg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bg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https://www.pewresearch.org/religion/feature/religious-composition-by-country-2010-2020/" TargetMode="External"/><Relationship Id="rId5" Type="http://schemas.openxmlformats.org/officeDocument/2006/relationships/chart" Target="../charts/char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hyperlink" Target="https://www.pewresearch.org/religion/feature/religious-composition-by-country-2010-2020/"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hyperlink" Target="https://www.barna.com/research/competing-worldviews-influence-todays-christians/" TargetMode="External"/><Relationship Id="rId5" Type="http://schemas.openxmlformats.org/officeDocument/2006/relationships/image" Target="../media/image8.png"/><Relationship Id="rId4" Type="http://schemas.openxmlformats.org/officeDocument/2006/relationships/hyperlink" Target="https://thestateoftheology.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9794A5B-DC3F-4273-8EA1-270D18143DC4}"/>
              </a:ext>
            </a:extLst>
          </p:cNvPr>
          <p:cNvPicPr>
            <a:picLocks noChangeAspect="1"/>
          </p:cNvPicPr>
          <p:nvPr/>
        </p:nvPicPr>
        <p:blipFill rotWithShape="1">
          <a:blip r:embed="rId3"/>
          <a:srcRect l="5582" r="1467" b="1"/>
          <a:stretch/>
        </p:blipFill>
        <p:spPr>
          <a:xfrm>
            <a:off x="0" y="0"/>
            <a:ext cx="12214710" cy="6858000"/>
          </a:xfrm>
          <a:prstGeom prst="rect">
            <a:avLst/>
          </a:prstGeom>
          <a:noFill/>
        </p:spPr>
      </p:pic>
      <p:sp>
        <p:nvSpPr>
          <p:cNvPr id="4" name="TextBox 3">
            <a:extLst>
              <a:ext uri="{FF2B5EF4-FFF2-40B4-BE49-F238E27FC236}">
                <a16:creationId xmlns:a16="http://schemas.microsoft.com/office/drawing/2014/main" id="{80991ACB-1E01-4F57-9F98-55B275DB2179}"/>
              </a:ext>
            </a:extLst>
          </p:cNvPr>
          <p:cNvSpPr txBox="1"/>
          <p:nvPr/>
        </p:nvSpPr>
        <p:spPr>
          <a:xfrm>
            <a:off x="2012906" y="4241800"/>
            <a:ext cx="8904661" cy="1981201"/>
          </a:xfrm>
          <a:prstGeom prst="rect">
            <a:avLst/>
          </a:prstGeom>
        </p:spPr>
        <p:txBody>
          <a:bodyPr vert="horz" lIns="91440" tIns="9144" rIns="91440" bIns="45720" rtlCol="0" anchorCtr="1">
            <a:normAutofit/>
          </a:bodyPr>
          <a:lstStyle/>
          <a:p>
            <a:pPr marL="342900" marR="0" lvl="0" indent="-342900" defTabSz="914400" rtl="0" eaLnBrk="1" fontAlgn="auto" latinLnBrk="0" hangingPunct="1">
              <a:lnSpc>
                <a:spcPct val="90000"/>
              </a:lnSpc>
              <a:spcBef>
                <a:spcPct val="20000"/>
              </a:spcBef>
              <a:spcAft>
                <a:spcPts val="600"/>
              </a:spcAft>
              <a:buClr>
                <a:schemeClr val="bg1">
                  <a:lumMod val="95000"/>
                </a:schemeClr>
              </a:buClr>
              <a:buSzTx/>
              <a:buFont typeface="Arial" panose="020B0604020202020204" pitchFamily="34" charset="0"/>
              <a:buChar char="•"/>
              <a:tabLst/>
              <a:defRPr/>
            </a:pPr>
            <a:r>
              <a:rPr kumimoji="0" lang="en-US" sz="2800" b="0" i="0" u="none" strike="noStrike" kern="1200" cap="none" spc="3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What is a Biblical World View</a:t>
            </a:r>
          </a:p>
          <a:p>
            <a:pPr marL="342900" marR="0" lvl="0" indent="-342900" defTabSz="914400" rtl="0" eaLnBrk="1" fontAlgn="auto" latinLnBrk="0" hangingPunct="1">
              <a:lnSpc>
                <a:spcPct val="90000"/>
              </a:lnSpc>
              <a:spcBef>
                <a:spcPct val="20000"/>
              </a:spcBef>
              <a:spcAft>
                <a:spcPts val="600"/>
              </a:spcAft>
              <a:buClr>
                <a:schemeClr val="bg1">
                  <a:lumMod val="95000"/>
                </a:schemeClr>
              </a:buClr>
              <a:buSzTx/>
              <a:buFont typeface="Arial" panose="020B0604020202020204" pitchFamily="34" charset="0"/>
              <a:buChar char="•"/>
              <a:tabLst/>
              <a:defRPr/>
            </a:pPr>
            <a:r>
              <a:rPr kumimoji="0" lang="en-US" sz="2800" b="0" i="0" u="none" strike="noStrike" kern="1200" cap="none" spc="3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Survey Data</a:t>
            </a:r>
          </a:p>
          <a:p>
            <a:pPr marL="342900" marR="0" lvl="0" indent="-342900" defTabSz="914400" rtl="0" eaLnBrk="1" fontAlgn="auto" latinLnBrk="0" hangingPunct="1">
              <a:lnSpc>
                <a:spcPct val="90000"/>
              </a:lnSpc>
              <a:spcBef>
                <a:spcPct val="20000"/>
              </a:spcBef>
              <a:spcAft>
                <a:spcPts val="600"/>
              </a:spcAft>
              <a:buClr>
                <a:schemeClr val="bg1">
                  <a:lumMod val="95000"/>
                </a:schemeClr>
              </a:buClr>
              <a:buSzTx/>
              <a:buFont typeface="Arial" panose="020B0604020202020204" pitchFamily="34" charset="0"/>
              <a:buChar char="•"/>
              <a:tabLst/>
              <a:defRPr/>
            </a:pPr>
            <a:r>
              <a:rPr lang="en-US" sz="2800" spc="30" dirty="0">
                <a:solidFill>
                  <a:schemeClr val="bg1"/>
                </a:solidFill>
                <a:latin typeface="Open Sans" panose="020B0606030504020204" pitchFamily="34" charset="0"/>
                <a:ea typeface="Open Sans" panose="020B0606030504020204" pitchFamily="34" charset="0"/>
                <a:cs typeface="Open Sans" panose="020B0606030504020204" pitchFamily="34" charset="0"/>
              </a:rPr>
              <a:t>Questions</a:t>
            </a:r>
            <a:endParaRPr kumimoji="0" lang="en-US" sz="2800" b="0" i="0" u="none" strike="noStrike" kern="1200" cap="none" spc="3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Title 2">
            <a:extLst>
              <a:ext uri="{FF2B5EF4-FFF2-40B4-BE49-F238E27FC236}">
                <a16:creationId xmlns:a16="http://schemas.microsoft.com/office/drawing/2014/main" id="{58E66954-6E86-473F-A52E-E8CEF640B658}"/>
              </a:ext>
            </a:extLst>
          </p:cNvPr>
          <p:cNvSpPr>
            <a:spLocks noGrp="1"/>
          </p:cNvSpPr>
          <p:nvPr>
            <p:ph type="title"/>
          </p:nvPr>
        </p:nvSpPr>
        <p:spPr>
          <a:xfrm>
            <a:off x="485980" y="227064"/>
            <a:ext cx="7044011" cy="883717"/>
          </a:xfrm>
        </p:spPr>
        <p:txBody>
          <a:bodyPr vert="horz" lIns="91440" tIns="45720" rIns="91440" bIns="45720" rtlCol="0" anchor="b" anchorCtr="0">
            <a:normAutofit/>
          </a:bodyPr>
          <a:lstStyle/>
          <a:p>
            <a:r>
              <a:rPr lang="en-US" sz="4400" dirty="0">
                <a:solidFill>
                  <a:schemeClr val="bg1"/>
                </a:solidFill>
                <a:latin typeface="Open Sans SemiBold" pitchFamily="2" charset="0"/>
                <a:ea typeface="Open Sans SemiBold" pitchFamily="2" charset="0"/>
                <a:cs typeface="Open Sans SemiBold" pitchFamily="2" charset="0"/>
              </a:rPr>
              <a:t>State of Christianity</a:t>
            </a:r>
            <a:endParaRPr lang="en-US" sz="4400" b="1" i="0" kern="1200" cap="none" spc="50" baseline="0" dirty="0">
              <a:solidFill>
                <a:schemeClr val="bg1"/>
              </a:solidFill>
              <a:effectLst/>
              <a:latin typeface="Open Sans SemiBold" pitchFamily="2" charset="0"/>
              <a:ea typeface="Open Sans SemiBold" pitchFamily="2" charset="0"/>
              <a:cs typeface="Open Sans SemiBold" pitchFamily="2" charset="0"/>
            </a:endParaRPr>
          </a:p>
        </p:txBody>
      </p:sp>
    </p:spTree>
    <p:extLst>
      <p:ext uri="{BB962C8B-B14F-4D97-AF65-F5344CB8AC3E}">
        <p14:creationId xmlns:p14="http://schemas.microsoft.com/office/powerpoint/2010/main" val="3609975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Starry night sky">
            <a:extLst>
              <a:ext uri="{FF2B5EF4-FFF2-40B4-BE49-F238E27FC236}">
                <a16:creationId xmlns:a16="http://schemas.microsoft.com/office/drawing/2014/main" id="{50FAD48E-6E7C-4371-B24C-B087CE6F1C4B}"/>
              </a:ext>
            </a:extLst>
          </p:cNvPr>
          <p:cNvPicPr>
            <a:picLocks noChangeAspect="1"/>
          </p:cNvPicPr>
          <p:nvPr/>
        </p:nvPicPr>
        <p:blipFill rotWithShape="1">
          <a:blip r:embed="rId3">
            <a:alphaModFix amt="35000"/>
          </a:blip>
          <a:srcRect t="13652" b="2079"/>
          <a:stretch/>
        </p:blipFill>
        <p:spPr>
          <a:xfrm>
            <a:off x="20" y="1"/>
            <a:ext cx="12191980" cy="6857999"/>
          </a:xfrm>
          <a:prstGeom prst="rect">
            <a:avLst/>
          </a:prstGeom>
        </p:spPr>
      </p:pic>
      <p:sp>
        <p:nvSpPr>
          <p:cNvPr id="5" name="Title 4">
            <a:extLst>
              <a:ext uri="{FF2B5EF4-FFF2-40B4-BE49-F238E27FC236}">
                <a16:creationId xmlns:a16="http://schemas.microsoft.com/office/drawing/2014/main" id="{6073F7E0-2E1B-4BE2-8E11-B2AB054816F8}"/>
              </a:ext>
            </a:extLst>
          </p:cNvPr>
          <p:cNvSpPr>
            <a:spLocks noGrp="1"/>
          </p:cNvSpPr>
          <p:nvPr>
            <p:ph type="title"/>
          </p:nvPr>
        </p:nvSpPr>
        <p:spPr>
          <a:xfrm>
            <a:off x="838201" y="1065862"/>
            <a:ext cx="3313164" cy="4726276"/>
          </a:xfrm>
        </p:spPr>
        <p:txBody>
          <a:bodyPr vert="horz" lIns="91440" tIns="45720" rIns="91440" bIns="45720" rtlCol="0" anchor="ctr">
            <a:normAutofit/>
          </a:bodyPr>
          <a:lstStyle/>
          <a:p>
            <a:pPr algn="ctr" defTabSz="914400"/>
            <a:r>
              <a:rPr lang="en-US" sz="4000" u="sng" dirty="0">
                <a:solidFill>
                  <a:srgbClr val="FFFFFF"/>
                </a:solidFill>
              </a:rPr>
              <a:t>A Tale of</a:t>
            </a:r>
            <a:br>
              <a:rPr lang="en-US" sz="4000" u="sng" dirty="0">
                <a:solidFill>
                  <a:srgbClr val="FFFFFF"/>
                </a:solidFill>
              </a:rPr>
            </a:br>
            <a:r>
              <a:rPr lang="en-US" sz="4000" u="sng" dirty="0">
                <a:solidFill>
                  <a:srgbClr val="FFFFFF"/>
                </a:solidFill>
              </a:rPr>
              <a:t>Two Surveys</a:t>
            </a:r>
          </a:p>
        </p:txBody>
      </p:sp>
      <p:cxnSp>
        <p:nvCxnSpPr>
          <p:cNvPr id="79" name="Straight Connector 78">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790595D-AC71-4F3E-9A5C-D1596C309398}"/>
              </a:ext>
            </a:extLst>
          </p:cNvPr>
          <p:cNvSpPr txBox="1"/>
          <p:nvPr/>
        </p:nvSpPr>
        <p:spPr>
          <a:xfrm>
            <a:off x="5155379" y="1500326"/>
            <a:ext cx="5744685" cy="4291812"/>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noProof="0" dirty="0">
                <a:ln>
                  <a:noFill/>
                </a:ln>
                <a:solidFill>
                  <a:srgbClr val="FFFFFF"/>
                </a:solidFill>
                <a:effectLst/>
                <a:uLnTx/>
                <a:uFillTx/>
                <a:latin typeface="Calibri" panose="020F0502020204030204"/>
                <a:ea typeface="+mn-ea"/>
                <a:cs typeface="+mn-cs"/>
              </a:rPr>
              <a:t>What is the state of </a:t>
            </a:r>
            <a:r>
              <a:rPr lang="en-US" sz="2400" dirty="0">
                <a:solidFill>
                  <a:srgbClr val="FFFFFF"/>
                </a:solidFill>
                <a:latin typeface="Calibri" panose="020F0502020204030204"/>
              </a:rPr>
              <a:t>belief in the US today?</a:t>
            </a:r>
          </a:p>
          <a:p>
            <a:pPr marL="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noProof="0" dirty="0">
              <a:ln>
                <a:noFill/>
              </a:ln>
              <a:solidFill>
                <a:srgbClr val="FFFFFF"/>
              </a:solidFill>
              <a:effectLst/>
              <a:uLnTx/>
              <a:uFillTx/>
              <a:latin typeface="Calibri" panose="020F0502020204030204"/>
              <a:ea typeface="+mn-ea"/>
              <a:cs typeface="+mn-cs"/>
            </a:endParaRPr>
          </a:p>
          <a:p>
            <a:pPr marL="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noProof="0" dirty="0">
                <a:ln>
                  <a:noFill/>
                </a:ln>
                <a:solidFill>
                  <a:srgbClr val="FFFFFF"/>
                </a:solidFill>
                <a:effectLst/>
                <a:uLnTx/>
                <a:uFillTx/>
                <a:latin typeface="Calibri" panose="020F0502020204030204"/>
                <a:ea typeface="+mn-ea"/>
                <a:cs typeface="+mn-cs"/>
              </a:rPr>
              <a:t>Ligonier &amp; Barna Surveys</a:t>
            </a: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Criteria (What is a Biblical Worldview)</a:t>
            </a:r>
          </a:p>
          <a:p>
            <a:pPr marL="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lang="en-US" sz="2400" dirty="0">
              <a:solidFill>
                <a:srgbClr val="FFFFFF"/>
              </a:solidFill>
              <a:latin typeface="Calibri" panose="020F0502020204030204"/>
            </a:endParaRPr>
          </a:p>
          <a:p>
            <a:pPr marL="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The</a:t>
            </a:r>
            <a:r>
              <a:rPr kumimoji="0" lang="en-US" sz="2400" b="0" i="0" u="none" strike="noStrike" kern="1200" cap="none" spc="0" normalizeH="0" noProof="0" dirty="0">
                <a:ln>
                  <a:noFill/>
                </a:ln>
                <a:solidFill>
                  <a:srgbClr val="FFFFFF"/>
                </a:solidFill>
                <a:effectLst/>
                <a:uLnTx/>
                <a:uFillTx/>
                <a:latin typeface="Calibri" panose="020F0502020204030204"/>
                <a:ea typeface="+mn-ea"/>
                <a:cs typeface="+mn-cs"/>
              </a:rPr>
              <a:t> Questions</a:t>
            </a: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816962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77A112BD-3157-EF03-2AB9-8ECBF56852CB}"/>
            </a:ext>
          </a:extLst>
        </p:cNvPr>
        <p:cNvGrpSpPr/>
        <p:nvPr/>
      </p:nvGrpSpPr>
      <p:grpSpPr>
        <a:xfrm>
          <a:off x="0" y="0"/>
          <a:ext cx="0" cy="0"/>
          <a:chOff x="0" y="0"/>
          <a:chExt cx="0" cy="0"/>
        </a:xfrm>
      </p:grpSpPr>
      <p:sp>
        <p:nvSpPr>
          <p:cNvPr id="84" name="Rectangle 83">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Starry night sky">
            <a:extLst>
              <a:ext uri="{FF2B5EF4-FFF2-40B4-BE49-F238E27FC236}">
                <a16:creationId xmlns:a16="http://schemas.microsoft.com/office/drawing/2014/main" id="{B428529F-5C0E-695C-4DB2-A68DCBCB3D4D}"/>
              </a:ext>
            </a:extLst>
          </p:cNvPr>
          <p:cNvPicPr>
            <a:picLocks noChangeAspect="1"/>
          </p:cNvPicPr>
          <p:nvPr/>
        </p:nvPicPr>
        <p:blipFill rotWithShape="1">
          <a:blip r:embed="rId3">
            <a:alphaModFix amt="50000"/>
          </a:blip>
          <a:srcRect t="13982" b="1749"/>
          <a:stretch>
            <a:fillRect/>
          </a:stretch>
        </p:blipFill>
        <p:spPr>
          <a:xfrm>
            <a:off x="20" y="1"/>
            <a:ext cx="12191980" cy="6857999"/>
          </a:xfrm>
          <a:prstGeom prst="rect">
            <a:avLst/>
          </a:prstGeom>
        </p:spPr>
      </p:pic>
      <p:sp>
        <p:nvSpPr>
          <p:cNvPr id="5" name="Title 4">
            <a:extLst>
              <a:ext uri="{FF2B5EF4-FFF2-40B4-BE49-F238E27FC236}">
                <a16:creationId xmlns:a16="http://schemas.microsoft.com/office/drawing/2014/main" id="{EA5B2733-BDAA-AB81-66B6-D5987623E096}"/>
              </a:ext>
            </a:extLst>
          </p:cNvPr>
          <p:cNvSpPr>
            <a:spLocks noGrp="1"/>
          </p:cNvSpPr>
          <p:nvPr>
            <p:ph type="title"/>
          </p:nvPr>
        </p:nvSpPr>
        <p:spPr>
          <a:xfrm>
            <a:off x="1524000" y="238647"/>
            <a:ext cx="8786013" cy="829176"/>
          </a:xfrm>
        </p:spPr>
        <p:txBody>
          <a:bodyPr vert="horz" lIns="91440" tIns="45720" rIns="91440" bIns="45720" rtlCol="0" anchor="b">
            <a:normAutofit fontScale="90000"/>
          </a:bodyPr>
          <a:lstStyle/>
          <a:p>
            <a:pPr algn="ctr" defTabSz="914400"/>
            <a:r>
              <a:rPr lang="en-US" sz="6000" dirty="0">
                <a:solidFill>
                  <a:srgbClr val="FFFFFF"/>
                </a:solidFill>
              </a:rPr>
              <a:t>US Religious Affiliations</a:t>
            </a:r>
          </a:p>
        </p:txBody>
      </p:sp>
      <p:graphicFrame>
        <p:nvGraphicFramePr>
          <p:cNvPr id="2" name="Chart 1">
            <a:extLst>
              <a:ext uri="{FF2B5EF4-FFF2-40B4-BE49-F238E27FC236}">
                <a16:creationId xmlns:a16="http://schemas.microsoft.com/office/drawing/2014/main" id="{BC3E8DA7-FFE0-4088-93CF-8AE3CC0C9B95}"/>
              </a:ext>
            </a:extLst>
          </p:cNvPr>
          <p:cNvGraphicFramePr>
            <a:graphicFrameLocks/>
          </p:cNvGraphicFramePr>
          <p:nvPr>
            <p:extLst>
              <p:ext uri="{D42A27DB-BD31-4B8C-83A1-F6EECF244321}">
                <p14:modId xmlns:p14="http://schemas.microsoft.com/office/powerpoint/2010/main" val="3153404388"/>
              </p:ext>
            </p:extLst>
          </p:nvPr>
        </p:nvGraphicFramePr>
        <p:xfrm>
          <a:off x="68539" y="1210505"/>
          <a:ext cx="5627549" cy="512278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Chart 2">
            <a:extLst>
              <a:ext uri="{FF2B5EF4-FFF2-40B4-BE49-F238E27FC236}">
                <a16:creationId xmlns:a16="http://schemas.microsoft.com/office/drawing/2014/main" id="{45AAC15F-455C-F103-D644-DC611B45D5B7}"/>
              </a:ext>
            </a:extLst>
          </p:cNvPr>
          <p:cNvGraphicFramePr>
            <a:graphicFrameLocks/>
          </p:cNvGraphicFramePr>
          <p:nvPr>
            <p:extLst>
              <p:ext uri="{D42A27DB-BD31-4B8C-83A1-F6EECF244321}">
                <p14:modId xmlns:p14="http://schemas.microsoft.com/office/powerpoint/2010/main" val="3893777376"/>
              </p:ext>
            </p:extLst>
          </p:nvPr>
        </p:nvGraphicFramePr>
        <p:xfrm>
          <a:off x="5969150" y="1129193"/>
          <a:ext cx="6222830" cy="5394346"/>
        </p:xfrm>
        <a:graphic>
          <a:graphicData uri="http://schemas.openxmlformats.org/drawingml/2006/chart">
            <c:chart xmlns:c="http://schemas.openxmlformats.org/drawingml/2006/chart" xmlns:r="http://schemas.openxmlformats.org/officeDocument/2006/relationships" r:id="rId5"/>
          </a:graphicData>
        </a:graphic>
      </p:graphicFrame>
      <p:sp>
        <p:nvSpPr>
          <p:cNvPr id="6" name="Arrow: Chevron 5">
            <a:extLst>
              <a:ext uri="{FF2B5EF4-FFF2-40B4-BE49-F238E27FC236}">
                <a16:creationId xmlns:a16="http://schemas.microsoft.com/office/drawing/2014/main" id="{7262B6D3-D586-92B3-BFDD-D6ABEA67CDAB}"/>
              </a:ext>
            </a:extLst>
          </p:cNvPr>
          <p:cNvSpPr/>
          <p:nvPr/>
        </p:nvSpPr>
        <p:spPr>
          <a:xfrm>
            <a:off x="5382072" y="2964129"/>
            <a:ext cx="914400" cy="1626282"/>
          </a:xfrm>
          <a:prstGeom prst="chevro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A72179E9-0CA4-B5E8-D925-CFF624DC0906}"/>
              </a:ext>
            </a:extLst>
          </p:cNvPr>
          <p:cNvSpPr txBox="1"/>
          <p:nvPr/>
        </p:nvSpPr>
        <p:spPr>
          <a:xfrm>
            <a:off x="268491" y="6286847"/>
            <a:ext cx="6097022" cy="276999"/>
          </a:xfrm>
          <a:prstGeom prst="rect">
            <a:avLst/>
          </a:prstGeom>
          <a:noFill/>
        </p:spPr>
        <p:txBody>
          <a:bodyPr wrap="square">
            <a:spAutoFit/>
          </a:bodyPr>
          <a:lstStyle/>
          <a:p>
            <a:r>
              <a:rPr lang="en-US" sz="1200" dirty="0">
                <a:hlinkClick r:id="rId6"/>
              </a:rPr>
              <a:t>Religious Composition by Country, 2010-2020 | Pew Research Center</a:t>
            </a:r>
            <a:endParaRPr lang="en-US" sz="1200" dirty="0"/>
          </a:p>
        </p:txBody>
      </p:sp>
    </p:spTree>
    <p:extLst>
      <p:ext uri="{BB962C8B-B14F-4D97-AF65-F5344CB8AC3E}">
        <p14:creationId xmlns:p14="http://schemas.microsoft.com/office/powerpoint/2010/main" val="335759568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848E7C08-2E98-BD99-0B30-94997305EB98}"/>
            </a:ext>
          </a:extLst>
        </p:cNvPr>
        <p:cNvGrpSpPr/>
        <p:nvPr/>
      </p:nvGrpSpPr>
      <p:grpSpPr>
        <a:xfrm>
          <a:off x="0" y="0"/>
          <a:ext cx="0" cy="0"/>
          <a:chOff x="0" y="0"/>
          <a:chExt cx="0" cy="0"/>
        </a:xfrm>
      </p:grpSpPr>
      <p:sp>
        <p:nvSpPr>
          <p:cNvPr id="84" name="Rectangle 83">
            <a:extLst>
              <a:ext uri="{FF2B5EF4-FFF2-40B4-BE49-F238E27FC236}">
                <a16:creationId xmlns:a16="http://schemas.microsoft.com/office/drawing/2014/main" id="{AE7B0A9E-4814-91D1-C10B-BBCFD6E0A2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Starry night sky">
            <a:extLst>
              <a:ext uri="{FF2B5EF4-FFF2-40B4-BE49-F238E27FC236}">
                <a16:creationId xmlns:a16="http://schemas.microsoft.com/office/drawing/2014/main" id="{62D147C5-CC65-D53D-4459-1980DB9183A0}"/>
              </a:ext>
            </a:extLst>
          </p:cNvPr>
          <p:cNvPicPr>
            <a:picLocks noChangeAspect="1"/>
          </p:cNvPicPr>
          <p:nvPr/>
        </p:nvPicPr>
        <p:blipFill rotWithShape="1">
          <a:blip r:embed="rId3">
            <a:alphaModFix amt="50000"/>
          </a:blip>
          <a:srcRect t="13982" b="1749"/>
          <a:stretch>
            <a:fillRect/>
          </a:stretch>
        </p:blipFill>
        <p:spPr>
          <a:xfrm>
            <a:off x="20" y="1"/>
            <a:ext cx="12191980" cy="6857999"/>
          </a:xfrm>
          <a:prstGeom prst="rect">
            <a:avLst/>
          </a:prstGeom>
        </p:spPr>
      </p:pic>
      <p:sp>
        <p:nvSpPr>
          <p:cNvPr id="5" name="Title 4">
            <a:extLst>
              <a:ext uri="{FF2B5EF4-FFF2-40B4-BE49-F238E27FC236}">
                <a16:creationId xmlns:a16="http://schemas.microsoft.com/office/drawing/2014/main" id="{737BC708-A948-9E15-BC97-7973CAB1A434}"/>
              </a:ext>
            </a:extLst>
          </p:cNvPr>
          <p:cNvSpPr>
            <a:spLocks noGrp="1"/>
          </p:cNvSpPr>
          <p:nvPr>
            <p:ph type="title"/>
          </p:nvPr>
        </p:nvSpPr>
        <p:spPr>
          <a:xfrm>
            <a:off x="1524000" y="238647"/>
            <a:ext cx="8786013" cy="829176"/>
          </a:xfrm>
        </p:spPr>
        <p:txBody>
          <a:bodyPr vert="horz" lIns="91440" tIns="45720" rIns="91440" bIns="45720" rtlCol="0" anchor="b">
            <a:normAutofit fontScale="90000"/>
          </a:bodyPr>
          <a:lstStyle/>
          <a:p>
            <a:pPr algn="ctr" defTabSz="914400"/>
            <a:r>
              <a:rPr lang="en-US" sz="6000" dirty="0">
                <a:solidFill>
                  <a:srgbClr val="FFFFFF"/>
                </a:solidFill>
              </a:rPr>
              <a:t>World Religious Affiliations</a:t>
            </a:r>
          </a:p>
        </p:txBody>
      </p:sp>
      <p:graphicFrame>
        <p:nvGraphicFramePr>
          <p:cNvPr id="2" name="Chart 1">
            <a:extLst>
              <a:ext uri="{FF2B5EF4-FFF2-40B4-BE49-F238E27FC236}">
                <a16:creationId xmlns:a16="http://schemas.microsoft.com/office/drawing/2014/main" id="{46BCB7A7-AEFB-C32A-4384-075EB74E7F4F}"/>
              </a:ext>
            </a:extLst>
          </p:cNvPr>
          <p:cNvGraphicFramePr>
            <a:graphicFrameLocks/>
          </p:cNvGraphicFramePr>
          <p:nvPr/>
        </p:nvGraphicFramePr>
        <p:xfrm>
          <a:off x="68539" y="1210505"/>
          <a:ext cx="5627549" cy="512278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3">
            <a:extLst>
              <a:ext uri="{FF2B5EF4-FFF2-40B4-BE49-F238E27FC236}">
                <a16:creationId xmlns:a16="http://schemas.microsoft.com/office/drawing/2014/main" id="{7FD170C7-84DD-4BAC-8884-1152A4F365DA}"/>
              </a:ext>
            </a:extLst>
          </p:cNvPr>
          <p:cNvGraphicFramePr>
            <a:graphicFrameLocks/>
          </p:cNvGraphicFramePr>
          <p:nvPr>
            <p:extLst>
              <p:ext uri="{D42A27DB-BD31-4B8C-83A1-F6EECF244321}">
                <p14:modId xmlns:p14="http://schemas.microsoft.com/office/powerpoint/2010/main" val="3904949114"/>
              </p:ext>
            </p:extLst>
          </p:nvPr>
        </p:nvGraphicFramePr>
        <p:xfrm>
          <a:off x="5584104" y="1329056"/>
          <a:ext cx="6570568" cy="505522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a:extLst>
              <a:ext uri="{FF2B5EF4-FFF2-40B4-BE49-F238E27FC236}">
                <a16:creationId xmlns:a16="http://schemas.microsoft.com/office/drawing/2014/main" id="{972248F2-9837-4A10-A571-299F75D707B8}"/>
              </a:ext>
            </a:extLst>
          </p:cNvPr>
          <p:cNvGraphicFramePr>
            <a:graphicFrameLocks/>
          </p:cNvGraphicFramePr>
          <p:nvPr>
            <p:extLst>
              <p:ext uri="{D42A27DB-BD31-4B8C-83A1-F6EECF244321}">
                <p14:modId xmlns:p14="http://schemas.microsoft.com/office/powerpoint/2010/main" val="2561510277"/>
              </p:ext>
            </p:extLst>
          </p:nvPr>
        </p:nvGraphicFramePr>
        <p:xfrm>
          <a:off x="-604952" y="1261492"/>
          <a:ext cx="7203621" cy="4936672"/>
        </p:xfrm>
        <a:graphic>
          <a:graphicData uri="http://schemas.openxmlformats.org/drawingml/2006/chart">
            <c:chart xmlns:c="http://schemas.openxmlformats.org/drawingml/2006/chart" xmlns:r="http://schemas.openxmlformats.org/officeDocument/2006/relationships" r:id="rId6"/>
          </a:graphicData>
        </a:graphic>
      </p:graphicFrame>
      <p:sp>
        <p:nvSpPr>
          <p:cNvPr id="9" name="Arrow: Chevron 8">
            <a:extLst>
              <a:ext uri="{FF2B5EF4-FFF2-40B4-BE49-F238E27FC236}">
                <a16:creationId xmlns:a16="http://schemas.microsoft.com/office/drawing/2014/main" id="{E4FDCB10-CFDC-2CA8-C179-88208F586110}"/>
              </a:ext>
            </a:extLst>
          </p:cNvPr>
          <p:cNvSpPr/>
          <p:nvPr/>
        </p:nvSpPr>
        <p:spPr>
          <a:xfrm>
            <a:off x="5382072" y="2964129"/>
            <a:ext cx="914400" cy="1626282"/>
          </a:xfrm>
          <a:prstGeom prst="chevro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5A21C9D2-146E-4C24-56BF-79DC04EE46BF}"/>
              </a:ext>
            </a:extLst>
          </p:cNvPr>
          <p:cNvSpPr txBox="1"/>
          <p:nvPr/>
        </p:nvSpPr>
        <p:spPr>
          <a:xfrm>
            <a:off x="268491" y="6286847"/>
            <a:ext cx="6097022" cy="276999"/>
          </a:xfrm>
          <a:prstGeom prst="rect">
            <a:avLst/>
          </a:prstGeom>
          <a:noFill/>
        </p:spPr>
        <p:txBody>
          <a:bodyPr wrap="square">
            <a:spAutoFit/>
          </a:bodyPr>
          <a:lstStyle/>
          <a:p>
            <a:r>
              <a:rPr lang="en-US" sz="1200" dirty="0">
                <a:hlinkClick r:id="rId7"/>
              </a:rPr>
              <a:t>Religious Composition by Country, 2010-2020 | Pew Research Center</a:t>
            </a:r>
            <a:endParaRPr lang="en-US" sz="1200" dirty="0"/>
          </a:p>
        </p:txBody>
      </p:sp>
    </p:spTree>
    <p:extLst>
      <p:ext uri="{BB962C8B-B14F-4D97-AF65-F5344CB8AC3E}">
        <p14:creationId xmlns:p14="http://schemas.microsoft.com/office/powerpoint/2010/main" val="134737524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B98CE7-D606-A756-3637-72B4997F56CC}"/>
            </a:ext>
          </a:extLst>
        </p:cNvPr>
        <p:cNvGrpSpPr/>
        <p:nvPr/>
      </p:nvGrpSpPr>
      <p:grpSpPr>
        <a:xfrm>
          <a:off x="0" y="0"/>
          <a:ext cx="0" cy="0"/>
          <a:chOff x="0" y="0"/>
          <a:chExt cx="0" cy="0"/>
        </a:xfrm>
      </p:grpSpPr>
      <p:sp>
        <p:nvSpPr>
          <p:cNvPr id="84" name="Rectangle 83">
            <a:extLst>
              <a:ext uri="{FF2B5EF4-FFF2-40B4-BE49-F238E27FC236}">
                <a16:creationId xmlns:a16="http://schemas.microsoft.com/office/drawing/2014/main" id="{CE867E7F-F2E3-BDAE-5C14-594ABD2433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Starry night sky">
            <a:extLst>
              <a:ext uri="{FF2B5EF4-FFF2-40B4-BE49-F238E27FC236}">
                <a16:creationId xmlns:a16="http://schemas.microsoft.com/office/drawing/2014/main" id="{052BA46A-41AC-AFE6-A03B-EE36D776E4D6}"/>
              </a:ext>
            </a:extLst>
          </p:cNvPr>
          <p:cNvPicPr>
            <a:picLocks noChangeAspect="1"/>
          </p:cNvPicPr>
          <p:nvPr/>
        </p:nvPicPr>
        <p:blipFill rotWithShape="1">
          <a:blip r:embed="rId3">
            <a:alphaModFix amt="35000"/>
          </a:blip>
          <a:srcRect t="13652" b="2079"/>
          <a:stretch>
            <a:fillRect/>
          </a:stretch>
        </p:blipFill>
        <p:spPr>
          <a:xfrm>
            <a:off x="5133" y="10"/>
            <a:ext cx="12191980" cy="6857990"/>
          </a:xfrm>
          <a:prstGeom prst="rect">
            <a:avLst/>
          </a:prstGeom>
        </p:spPr>
      </p:pic>
      <p:sp>
        <p:nvSpPr>
          <p:cNvPr id="5" name="Title 4">
            <a:extLst>
              <a:ext uri="{FF2B5EF4-FFF2-40B4-BE49-F238E27FC236}">
                <a16:creationId xmlns:a16="http://schemas.microsoft.com/office/drawing/2014/main" id="{CE3D8CBD-4D2C-03AD-5585-C7E5A41F7C1A}"/>
              </a:ext>
            </a:extLst>
          </p:cNvPr>
          <p:cNvSpPr>
            <a:spLocks noGrp="1"/>
          </p:cNvSpPr>
          <p:nvPr>
            <p:ph type="title"/>
          </p:nvPr>
        </p:nvSpPr>
        <p:spPr>
          <a:xfrm>
            <a:off x="476122" y="291306"/>
            <a:ext cx="10515600" cy="948350"/>
          </a:xfrm>
        </p:spPr>
        <p:txBody>
          <a:bodyPr vert="horz" lIns="91440" tIns="45720" rIns="91440" bIns="45720" rtlCol="0" anchor="ctr">
            <a:normAutofit fontScale="90000"/>
          </a:bodyPr>
          <a:lstStyle/>
          <a:p>
            <a:pPr defTabSz="914400"/>
            <a:r>
              <a:rPr lang="en-US" dirty="0">
                <a:solidFill>
                  <a:srgbClr val="FFFFFF"/>
                </a:solidFill>
              </a:rPr>
              <a:t>What is a Biblical Worldview (Barna)?</a:t>
            </a:r>
            <a:br>
              <a:rPr lang="en-US" dirty="0">
                <a:solidFill>
                  <a:srgbClr val="FFFFFF"/>
                </a:solidFill>
              </a:rPr>
            </a:br>
            <a:r>
              <a:rPr lang="en-US" sz="2200" i="1" dirty="0">
                <a:solidFill>
                  <a:srgbClr val="FFFFFF"/>
                </a:solidFill>
              </a:rPr>
              <a:t>Likely ~4% </a:t>
            </a:r>
            <a:r>
              <a:rPr lang="en-US" sz="2200" i="1">
                <a:solidFill>
                  <a:srgbClr val="FFFFFF"/>
                </a:solidFill>
              </a:rPr>
              <a:t>agree today </a:t>
            </a:r>
            <a:r>
              <a:rPr lang="en-US" sz="2200" i="1" dirty="0">
                <a:solidFill>
                  <a:srgbClr val="FFFFFF"/>
                </a:solidFill>
              </a:rPr>
              <a:t>(varies over time, ~10%-2017; 9% - 2021)…. (Based on </a:t>
            </a:r>
            <a:r>
              <a:rPr lang="en-US" sz="2200" i="1" dirty="0">
                <a:solidFill>
                  <a:srgbClr val="0000FF"/>
                </a:solidFill>
              </a:rPr>
              <a:t>Blue</a:t>
            </a:r>
            <a:r>
              <a:rPr lang="en-US" sz="2200" i="1" dirty="0">
                <a:solidFill>
                  <a:srgbClr val="FFFFFF"/>
                </a:solidFill>
              </a:rPr>
              <a:t> Text below)</a:t>
            </a:r>
            <a:endParaRPr lang="en-US" i="1" dirty="0">
              <a:solidFill>
                <a:srgbClr val="FFFFFF"/>
              </a:solidFill>
            </a:endParaRPr>
          </a:p>
        </p:txBody>
      </p:sp>
      <p:sp>
        <p:nvSpPr>
          <p:cNvPr id="4" name="TextBox 3">
            <a:extLst>
              <a:ext uri="{FF2B5EF4-FFF2-40B4-BE49-F238E27FC236}">
                <a16:creationId xmlns:a16="http://schemas.microsoft.com/office/drawing/2014/main" id="{DEC4E5E1-31BB-1D1B-22A6-C65DCF637FDC}"/>
              </a:ext>
            </a:extLst>
          </p:cNvPr>
          <p:cNvSpPr txBox="1"/>
          <p:nvPr/>
        </p:nvSpPr>
        <p:spPr>
          <a:xfrm>
            <a:off x="476122" y="1635381"/>
            <a:ext cx="5202058" cy="4464709"/>
          </a:xfrm>
          <a:prstGeom prst="rect">
            <a:avLst/>
          </a:prstGeom>
        </p:spPr>
        <p:txBody>
          <a:bodyPr vert="horz" lIns="91440" tIns="45720" rIns="91440" bIns="45720" rtlCol="0">
            <a:normAutofit lnSpcReduction="10000"/>
          </a:bodyPr>
          <a:lstStyle/>
          <a:p>
            <a:pPr marL="342900" lvl="0" indent="-342900">
              <a:lnSpc>
                <a:spcPct val="120000"/>
              </a:lnSpc>
              <a:buFont typeface="+mj-lt"/>
              <a:buAutoNum type="arabicPeriod"/>
              <a:defRPr/>
            </a:pPr>
            <a:r>
              <a:rPr lang="en-US" dirty="0">
                <a:solidFill>
                  <a:srgbClr val="0000FF"/>
                </a:solidFill>
                <a:latin typeface="Open Sans" pitchFamily="2" charset="0"/>
                <a:ea typeface="Open Sans" pitchFamily="2" charset="0"/>
                <a:cs typeface="Open Sans" pitchFamily="2" charset="0"/>
              </a:rPr>
              <a:t>Absolute moral truth exists</a:t>
            </a:r>
          </a:p>
          <a:p>
            <a:pPr marL="342900" lvl="0" indent="-342900">
              <a:lnSpc>
                <a:spcPct val="120000"/>
              </a:lnSpc>
              <a:buFont typeface="+mj-lt"/>
              <a:buAutoNum type="arabicPeriod"/>
              <a:defRPr/>
            </a:pPr>
            <a:r>
              <a:rPr lang="en-US" dirty="0">
                <a:solidFill>
                  <a:srgbClr val="0000FF"/>
                </a:solidFill>
                <a:latin typeface="Open Sans" pitchFamily="2" charset="0"/>
                <a:ea typeface="Open Sans" pitchFamily="2" charset="0"/>
                <a:cs typeface="Open Sans" pitchFamily="2" charset="0"/>
              </a:rPr>
              <a:t>The Bible is totally accurate in all of the principles it teaches</a:t>
            </a:r>
          </a:p>
          <a:p>
            <a:pPr marL="342900" lvl="0" indent="-342900">
              <a:lnSpc>
                <a:spcPct val="120000"/>
              </a:lnSpc>
              <a:buFont typeface="+mj-lt"/>
              <a:buAutoNum type="arabicPeriod"/>
              <a:defRPr/>
            </a:pPr>
            <a:r>
              <a:rPr lang="en-US" dirty="0">
                <a:solidFill>
                  <a:srgbClr val="0000FF"/>
                </a:solidFill>
                <a:latin typeface="Open Sans" pitchFamily="2" charset="0"/>
                <a:ea typeface="Open Sans" pitchFamily="2" charset="0"/>
                <a:cs typeface="Open Sans" pitchFamily="2" charset="0"/>
              </a:rPr>
              <a:t>Satan is considered to be a real being, not merely symbolic</a:t>
            </a:r>
          </a:p>
          <a:p>
            <a:pPr marL="342900" lvl="0" indent="-342900">
              <a:lnSpc>
                <a:spcPct val="120000"/>
              </a:lnSpc>
              <a:buFont typeface="+mj-lt"/>
              <a:buAutoNum type="arabicPeriod"/>
              <a:defRPr/>
            </a:pPr>
            <a:r>
              <a:rPr lang="en-US" dirty="0">
                <a:solidFill>
                  <a:srgbClr val="0000FF"/>
                </a:solidFill>
                <a:latin typeface="Open Sans" pitchFamily="2" charset="0"/>
                <a:ea typeface="Open Sans" pitchFamily="2" charset="0"/>
                <a:cs typeface="Open Sans" pitchFamily="2" charset="0"/>
              </a:rPr>
              <a:t>God is all-knowing, all-powerful, and the Creator of the universe, ruling it today</a:t>
            </a:r>
          </a:p>
          <a:p>
            <a:pPr marL="342900" lvl="0" indent="-342900">
              <a:lnSpc>
                <a:spcPct val="120000"/>
              </a:lnSpc>
              <a:buFont typeface="+mj-lt"/>
              <a:buAutoNum type="arabicPeriod"/>
              <a:defRPr/>
            </a:pPr>
            <a:r>
              <a:rPr lang="en-US" dirty="0">
                <a:solidFill>
                  <a:srgbClr val="0000FF"/>
                </a:solidFill>
                <a:latin typeface="Open Sans" pitchFamily="2" charset="0"/>
                <a:ea typeface="Open Sans" pitchFamily="2" charset="0"/>
                <a:cs typeface="Open Sans" pitchFamily="2" charset="0"/>
              </a:rPr>
              <a:t>A person cannot earn their way into Heaven doing good works</a:t>
            </a:r>
          </a:p>
          <a:p>
            <a:pPr marL="342900" lvl="0" indent="-342900">
              <a:lnSpc>
                <a:spcPct val="120000"/>
              </a:lnSpc>
              <a:buFont typeface="+mj-lt"/>
              <a:buAutoNum type="arabicPeriod"/>
              <a:defRPr/>
            </a:pPr>
            <a:r>
              <a:rPr lang="en-US" dirty="0">
                <a:solidFill>
                  <a:srgbClr val="FFFFFF"/>
                </a:solidFill>
                <a:latin typeface="Open Sans" pitchFamily="2" charset="0"/>
                <a:ea typeface="Open Sans" pitchFamily="2" charset="0"/>
                <a:cs typeface="Open Sans" pitchFamily="2" charset="0"/>
              </a:rPr>
              <a:t>Salvation is a gift of God through Jesus Christ.</a:t>
            </a:r>
          </a:p>
          <a:p>
            <a:pPr marL="342900" lvl="0" indent="-342900">
              <a:lnSpc>
                <a:spcPct val="120000"/>
              </a:lnSpc>
              <a:buFont typeface="+mj-lt"/>
              <a:buAutoNum type="arabicPeriod"/>
              <a:defRPr/>
            </a:pPr>
            <a:r>
              <a:rPr lang="en-US" dirty="0">
                <a:solidFill>
                  <a:srgbClr val="0000FF"/>
                </a:solidFill>
                <a:latin typeface="Open Sans" pitchFamily="2" charset="0"/>
                <a:ea typeface="Open Sans" pitchFamily="2" charset="0"/>
                <a:cs typeface="Open Sans" pitchFamily="2" charset="0"/>
              </a:rPr>
              <a:t>Jesus Christ lived a sinless life on earth</a:t>
            </a:r>
          </a:p>
          <a:p>
            <a:pPr marL="342900" lvl="0" indent="-342900">
              <a:lnSpc>
                <a:spcPct val="120000"/>
              </a:lnSpc>
              <a:buFont typeface="+mj-lt"/>
              <a:buAutoNum type="arabicPeriod"/>
              <a:defRPr/>
            </a:pPr>
            <a:r>
              <a:rPr lang="en-US" dirty="0">
                <a:solidFill>
                  <a:srgbClr val="FFFFFF"/>
                </a:solidFill>
                <a:latin typeface="Open Sans" pitchFamily="2" charset="0"/>
                <a:ea typeface="Open Sans" pitchFamily="2" charset="0"/>
                <a:cs typeface="Open Sans" pitchFamily="2" charset="0"/>
              </a:rPr>
              <a:t>Jesus is fully God and fully man, and the only way of salvation</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b="0" i="0" u="none" strike="noStrike" cap="none" spc="0" normalizeH="0" baseline="0" noProof="0" dirty="0">
              <a:ln>
                <a:noFill/>
              </a:ln>
              <a:solidFill>
                <a:srgbClr val="FFFFFF"/>
              </a:solidFill>
              <a:effectLst/>
              <a:uLnTx/>
              <a:uFillTx/>
              <a:latin typeface="Open Sans" pitchFamily="2" charset="0"/>
              <a:ea typeface="Open Sans" pitchFamily="2" charset="0"/>
              <a:cs typeface="Open Sans" pitchFamily="2" charset="0"/>
            </a:endParaRPr>
          </a:p>
        </p:txBody>
      </p:sp>
      <p:sp>
        <p:nvSpPr>
          <p:cNvPr id="3" name="TextBox 2">
            <a:extLst>
              <a:ext uri="{FF2B5EF4-FFF2-40B4-BE49-F238E27FC236}">
                <a16:creationId xmlns:a16="http://schemas.microsoft.com/office/drawing/2014/main" id="{EA459FE3-90E9-250F-4564-B46AFD5F54EC}"/>
              </a:ext>
            </a:extLst>
          </p:cNvPr>
          <p:cNvSpPr txBox="1"/>
          <p:nvPr/>
        </p:nvSpPr>
        <p:spPr>
          <a:xfrm>
            <a:off x="6513821" y="1635382"/>
            <a:ext cx="5134039" cy="4351338"/>
          </a:xfrm>
          <a:prstGeom prst="rect">
            <a:avLst/>
          </a:prstGeom>
        </p:spPr>
        <p:txBody>
          <a:bodyPr vert="horz" lIns="91440" tIns="45720" rIns="91440" bIns="45720" rtlCol="0">
            <a:normAutofit/>
          </a:bodyPr>
          <a:lstStyle/>
          <a:p>
            <a:pPr marL="342900" lvl="0" indent="-342900">
              <a:lnSpc>
                <a:spcPct val="120000"/>
              </a:lnSpc>
              <a:buFont typeface="+mj-lt"/>
              <a:buAutoNum type="arabicPeriod" startAt="9"/>
              <a:defRPr/>
            </a:pPr>
            <a:r>
              <a:rPr lang="en-US" dirty="0">
                <a:solidFill>
                  <a:srgbClr val="FFFFFF"/>
                </a:solidFill>
                <a:latin typeface="Open Sans" pitchFamily="2" charset="0"/>
                <a:ea typeface="Open Sans" pitchFamily="2" charset="0"/>
                <a:cs typeface="Open Sans" pitchFamily="2" charset="0"/>
              </a:rPr>
              <a:t>The Holy Spirit is real and active in the world today</a:t>
            </a:r>
          </a:p>
          <a:p>
            <a:pPr marL="342900" lvl="0" indent="-342900">
              <a:lnSpc>
                <a:spcPct val="120000"/>
              </a:lnSpc>
              <a:buFont typeface="+mj-lt"/>
              <a:buAutoNum type="arabicPeriod" startAt="9"/>
              <a:defRPr/>
            </a:pPr>
            <a:r>
              <a:rPr lang="en-US" dirty="0">
                <a:solidFill>
                  <a:srgbClr val="FFFFFF"/>
                </a:solidFill>
                <a:latin typeface="Open Sans" pitchFamily="2" charset="0"/>
                <a:ea typeface="Open Sans" pitchFamily="2" charset="0"/>
                <a:cs typeface="Open Sans" pitchFamily="2" charset="0"/>
              </a:rPr>
              <a:t>People are born with a sinful nature</a:t>
            </a:r>
          </a:p>
          <a:p>
            <a:pPr marL="342900" lvl="0" indent="-342900">
              <a:lnSpc>
                <a:spcPct val="120000"/>
              </a:lnSpc>
              <a:buFont typeface="+mj-lt"/>
              <a:buAutoNum type="arabicPeriod" startAt="9"/>
              <a:defRPr/>
            </a:pPr>
            <a:r>
              <a:rPr lang="en-US" dirty="0">
                <a:solidFill>
                  <a:srgbClr val="FFFFFF"/>
                </a:solidFill>
                <a:latin typeface="Open Sans" pitchFamily="2" charset="0"/>
                <a:ea typeface="Open Sans" pitchFamily="2" charset="0"/>
                <a:cs typeface="Open Sans" pitchFamily="2" charset="0"/>
              </a:rPr>
              <a:t>Christians have a responsibility to share their faith in Christ with others</a:t>
            </a:r>
          </a:p>
          <a:p>
            <a:pPr marL="342900" lvl="0" indent="-342900">
              <a:lnSpc>
                <a:spcPct val="120000"/>
              </a:lnSpc>
              <a:buFont typeface="+mj-lt"/>
              <a:buAutoNum type="arabicPeriod" startAt="9"/>
              <a:defRPr/>
            </a:pPr>
            <a:r>
              <a:rPr lang="en-US" dirty="0">
                <a:solidFill>
                  <a:srgbClr val="FFFFFF"/>
                </a:solidFill>
                <a:latin typeface="Open Sans" pitchFamily="2" charset="0"/>
                <a:ea typeface="Open Sans" pitchFamily="2" charset="0"/>
                <a:cs typeface="Open Sans" pitchFamily="2" charset="0"/>
              </a:rPr>
              <a:t>The Bible provides a reliable moral framework for all areas of life</a:t>
            </a:r>
          </a:p>
          <a:p>
            <a:pPr marL="342900" lvl="0" indent="-342900">
              <a:lnSpc>
                <a:spcPct val="120000"/>
              </a:lnSpc>
              <a:buFont typeface="+mj-lt"/>
              <a:buAutoNum type="arabicPeriod" startAt="9"/>
              <a:defRPr/>
            </a:pPr>
            <a:r>
              <a:rPr lang="en-US" dirty="0">
                <a:solidFill>
                  <a:srgbClr val="FFFFFF"/>
                </a:solidFill>
                <a:latin typeface="Open Sans" pitchFamily="2" charset="0"/>
                <a:ea typeface="Open Sans" pitchFamily="2" charset="0"/>
                <a:cs typeface="Open Sans" pitchFamily="2" charset="0"/>
              </a:rPr>
              <a:t>Heaven and hell are real, literal places</a:t>
            </a:r>
          </a:p>
          <a:p>
            <a:pPr marL="342900" lvl="0" indent="-342900">
              <a:lnSpc>
                <a:spcPct val="120000"/>
              </a:lnSpc>
              <a:buFont typeface="+mj-lt"/>
              <a:buAutoNum type="arabicPeriod" startAt="9"/>
              <a:defRPr/>
            </a:pPr>
            <a:r>
              <a:rPr lang="en-US" dirty="0">
                <a:solidFill>
                  <a:srgbClr val="FFFFFF"/>
                </a:solidFill>
                <a:latin typeface="Open Sans" pitchFamily="2" charset="0"/>
                <a:ea typeface="Open Sans" pitchFamily="2" charset="0"/>
                <a:cs typeface="Open Sans" pitchFamily="2" charset="0"/>
              </a:rPr>
              <a:t>The chief purpose of life is to glorify God</a:t>
            </a:r>
          </a:p>
          <a:p>
            <a:pPr marL="342900" lvl="0" indent="-342900">
              <a:lnSpc>
                <a:spcPct val="120000"/>
              </a:lnSpc>
              <a:buFont typeface="+mj-lt"/>
              <a:buAutoNum type="arabicPeriod" startAt="9"/>
              <a:defRPr/>
            </a:pPr>
            <a:r>
              <a:rPr lang="en-US" dirty="0">
                <a:solidFill>
                  <a:srgbClr val="FFFFFF"/>
                </a:solidFill>
                <a:latin typeface="Open Sans" pitchFamily="2" charset="0"/>
                <a:ea typeface="Open Sans" pitchFamily="2" charset="0"/>
                <a:cs typeface="Open Sans" pitchFamily="2" charset="0"/>
              </a:rPr>
              <a:t>Christianity is the one true faith, and Jesus is the only way to God</a:t>
            </a:r>
          </a:p>
        </p:txBody>
      </p:sp>
    </p:spTree>
    <p:extLst>
      <p:ext uri="{BB962C8B-B14F-4D97-AF65-F5344CB8AC3E}">
        <p14:creationId xmlns:p14="http://schemas.microsoft.com/office/powerpoint/2010/main" val="78267726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Effect transition="in" filter="fade">
                                      <p:cBhvr>
                                        <p:cTn id="56" dur="1000"/>
                                        <p:tgtEl>
                                          <p:spTgt spid="4">
                                            <p:txEl>
                                              <p:pRg st="7" end="7"/>
                                            </p:txEl>
                                          </p:spTgt>
                                        </p:tgtEl>
                                      </p:cBhvr>
                                    </p:animEffect>
                                    <p:anim calcmode="lin" valueType="num">
                                      <p:cBhvr>
                                        <p:cTn id="5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3">
                                            <p:txEl>
                                              <p:pRg st="0" end="0"/>
                                            </p:txEl>
                                          </p:spTgt>
                                        </p:tgtEl>
                                        <p:attrNameLst>
                                          <p:attrName>style.visibility</p:attrName>
                                        </p:attrNameLst>
                                      </p:cBhvr>
                                      <p:to>
                                        <p:strVal val="visible"/>
                                      </p:to>
                                    </p:set>
                                    <p:anim calcmode="lin" valueType="num">
                                      <p:cBhvr additive="base">
                                        <p:cTn id="6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3">
                                            <p:txEl>
                                              <p:pRg st="1" end="1"/>
                                            </p:txEl>
                                          </p:spTgt>
                                        </p:tgtEl>
                                        <p:attrNameLst>
                                          <p:attrName>style.visibility</p:attrName>
                                        </p:attrNameLst>
                                      </p:cBhvr>
                                      <p:to>
                                        <p:strVal val="visible"/>
                                      </p:to>
                                    </p:set>
                                    <p:anim calcmode="lin" valueType="num">
                                      <p:cBhvr additive="base">
                                        <p:cTn id="6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3">
                                            <p:txEl>
                                              <p:pRg st="2" end="2"/>
                                            </p:txEl>
                                          </p:spTgt>
                                        </p:tgtEl>
                                        <p:attrNameLst>
                                          <p:attrName>style.visibility</p:attrName>
                                        </p:attrNameLst>
                                      </p:cBhvr>
                                      <p:to>
                                        <p:strVal val="visible"/>
                                      </p:to>
                                    </p:set>
                                    <p:anim calcmode="lin" valueType="num">
                                      <p:cBhvr additive="base">
                                        <p:cTn id="7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
                                            <p:txEl>
                                              <p:pRg st="3" end="3"/>
                                            </p:txEl>
                                          </p:spTgt>
                                        </p:tgtEl>
                                        <p:attrNameLst>
                                          <p:attrName>style.visibility</p:attrName>
                                        </p:attrNameLst>
                                      </p:cBhvr>
                                      <p:to>
                                        <p:strVal val="visible"/>
                                      </p:to>
                                    </p:set>
                                    <p:anim calcmode="lin" valueType="num">
                                      <p:cBhvr additive="base">
                                        <p:cTn id="8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3">
                                            <p:txEl>
                                              <p:pRg st="4" end="4"/>
                                            </p:txEl>
                                          </p:spTgt>
                                        </p:tgtEl>
                                        <p:attrNameLst>
                                          <p:attrName>style.visibility</p:attrName>
                                        </p:attrNameLst>
                                      </p:cBhvr>
                                      <p:to>
                                        <p:strVal val="visible"/>
                                      </p:to>
                                    </p:set>
                                    <p:anim calcmode="lin" valueType="num">
                                      <p:cBhvr additive="base">
                                        <p:cTn id="8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nodeType="clickEffect">
                                  <p:stCondLst>
                                    <p:cond delay="0"/>
                                  </p:stCondLst>
                                  <p:childTnLst>
                                    <p:set>
                                      <p:cBhvr>
                                        <p:cTn id="92" dur="1" fill="hold">
                                          <p:stCondLst>
                                            <p:cond delay="0"/>
                                          </p:stCondLst>
                                        </p:cTn>
                                        <p:tgtEl>
                                          <p:spTgt spid="3">
                                            <p:txEl>
                                              <p:pRg st="5" end="5"/>
                                            </p:txEl>
                                          </p:spTgt>
                                        </p:tgtEl>
                                        <p:attrNameLst>
                                          <p:attrName>style.visibility</p:attrName>
                                        </p:attrNameLst>
                                      </p:cBhvr>
                                      <p:to>
                                        <p:strVal val="visible"/>
                                      </p:to>
                                    </p:set>
                                    <p:anim calcmode="lin" valueType="num">
                                      <p:cBhvr additive="base">
                                        <p:cTn id="9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3">
                                            <p:txEl>
                                              <p:pRg st="6" end="6"/>
                                            </p:txEl>
                                          </p:spTgt>
                                        </p:tgtEl>
                                        <p:attrNameLst>
                                          <p:attrName>style.visibility</p:attrName>
                                        </p:attrNameLst>
                                      </p:cBhvr>
                                      <p:to>
                                        <p:strVal val="visible"/>
                                      </p:to>
                                    </p:set>
                                    <p:anim calcmode="lin" valueType="num">
                                      <p:cBhvr additive="base">
                                        <p:cTn id="9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9E1580-2CE5-7B9B-56B7-954AE3F1563E}"/>
            </a:ext>
          </a:extLst>
        </p:cNvPr>
        <p:cNvGrpSpPr/>
        <p:nvPr/>
      </p:nvGrpSpPr>
      <p:grpSpPr>
        <a:xfrm>
          <a:off x="0" y="0"/>
          <a:ext cx="0" cy="0"/>
          <a:chOff x="0" y="0"/>
          <a:chExt cx="0" cy="0"/>
        </a:xfrm>
      </p:grpSpPr>
      <p:sp>
        <p:nvSpPr>
          <p:cNvPr id="84" name="Rectangle 83">
            <a:extLst>
              <a:ext uri="{FF2B5EF4-FFF2-40B4-BE49-F238E27FC236}">
                <a16:creationId xmlns:a16="http://schemas.microsoft.com/office/drawing/2014/main" id="{D02401B2-82C1-01D6-42B1-161AAD7054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670DFD41-1774-9732-A6D9-1B22602774FA}"/>
              </a:ext>
            </a:extLst>
          </p:cNvPr>
          <p:cNvSpPr>
            <a:spLocks noGrp="1"/>
          </p:cNvSpPr>
          <p:nvPr>
            <p:ph type="title"/>
          </p:nvPr>
        </p:nvSpPr>
        <p:spPr>
          <a:xfrm>
            <a:off x="476122" y="291306"/>
            <a:ext cx="10515600" cy="948350"/>
          </a:xfrm>
        </p:spPr>
        <p:txBody>
          <a:bodyPr vert="horz" lIns="91440" tIns="45720" rIns="91440" bIns="45720" rtlCol="0" anchor="ctr">
            <a:normAutofit fontScale="90000"/>
          </a:bodyPr>
          <a:lstStyle/>
          <a:p>
            <a:pPr defTabSz="914400"/>
            <a:r>
              <a:rPr lang="en-US" dirty="0">
                <a:solidFill>
                  <a:srgbClr val="FFFFFF"/>
                </a:solidFill>
              </a:rPr>
              <a:t>What is a Biblical Worldview (Ligonier)?</a:t>
            </a:r>
            <a:br>
              <a:rPr lang="en-US" dirty="0">
                <a:solidFill>
                  <a:srgbClr val="FFFFFF"/>
                </a:solidFill>
              </a:rPr>
            </a:br>
            <a:r>
              <a:rPr lang="en-US" sz="2200" i="1" dirty="0">
                <a:solidFill>
                  <a:srgbClr val="FFFFFF"/>
                </a:solidFill>
              </a:rPr>
              <a:t>Very small number agrees…. </a:t>
            </a:r>
            <a:endParaRPr lang="en-US" i="1" dirty="0">
              <a:solidFill>
                <a:srgbClr val="FFFFFF"/>
              </a:solidFill>
            </a:endParaRPr>
          </a:p>
        </p:txBody>
      </p:sp>
      <p:sp>
        <p:nvSpPr>
          <p:cNvPr id="4" name="TextBox 3">
            <a:extLst>
              <a:ext uri="{FF2B5EF4-FFF2-40B4-BE49-F238E27FC236}">
                <a16:creationId xmlns:a16="http://schemas.microsoft.com/office/drawing/2014/main" id="{76DA4F3D-1382-C0D1-8D2F-0890F09DA873}"/>
              </a:ext>
            </a:extLst>
          </p:cNvPr>
          <p:cNvSpPr txBox="1"/>
          <p:nvPr/>
        </p:nvSpPr>
        <p:spPr>
          <a:xfrm>
            <a:off x="476122" y="1635382"/>
            <a:ext cx="4924361" cy="4351338"/>
          </a:xfrm>
          <a:prstGeom prst="rect">
            <a:avLst/>
          </a:prstGeom>
        </p:spPr>
        <p:txBody>
          <a:bodyPr vert="horz" lIns="91440" tIns="45720" rIns="91440" bIns="45720" rtlCol="0">
            <a:noAutofit/>
          </a:bodyPr>
          <a:lstStyle/>
          <a:p>
            <a:pPr marL="342900" lvl="0" indent="-342900">
              <a:lnSpc>
                <a:spcPct val="120000"/>
              </a:lnSpc>
              <a:buFont typeface="+mj-lt"/>
              <a:buAutoNum type="arabicPeriod"/>
              <a:defRPr/>
            </a:pPr>
            <a:r>
              <a:rPr lang="en-US" dirty="0">
                <a:solidFill>
                  <a:srgbClr val="FFFFFF"/>
                </a:solidFill>
                <a:latin typeface="Open Sans" pitchFamily="2" charset="0"/>
                <a:ea typeface="Open Sans" pitchFamily="2" charset="0"/>
                <a:cs typeface="Open Sans" pitchFamily="2" charset="0"/>
              </a:rPr>
              <a:t>Scripture is God-breathed and eternal.</a:t>
            </a:r>
          </a:p>
          <a:p>
            <a:pPr marL="342900" lvl="0" indent="-342900">
              <a:lnSpc>
                <a:spcPct val="120000"/>
              </a:lnSpc>
              <a:buFont typeface="+mj-lt"/>
              <a:buAutoNum type="arabicPeriod"/>
              <a:defRPr/>
            </a:pPr>
            <a:r>
              <a:rPr lang="en-US" dirty="0">
                <a:solidFill>
                  <a:srgbClr val="FFFFFF"/>
                </a:solidFill>
                <a:latin typeface="Open Sans" pitchFamily="2" charset="0"/>
                <a:ea typeface="Open Sans" pitchFamily="2" charset="0"/>
                <a:cs typeface="Open Sans" pitchFamily="2" charset="0"/>
              </a:rPr>
              <a:t>The Bible is God's truth, not myth.</a:t>
            </a:r>
          </a:p>
          <a:p>
            <a:pPr marL="342900" lvl="0" indent="-342900">
              <a:lnSpc>
                <a:spcPct val="120000"/>
              </a:lnSpc>
              <a:buFont typeface="+mj-lt"/>
              <a:buAutoNum type="arabicPeriod"/>
              <a:defRPr/>
            </a:pPr>
            <a:r>
              <a:rPr lang="en-US" dirty="0">
                <a:solidFill>
                  <a:srgbClr val="FFFFFF"/>
                </a:solidFill>
                <a:latin typeface="Open Sans" pitchFamily="2" charset="0"/>
                <a:ea typeface="Open Sans" pitchFamily="2" charset="0"/>
                <a:cs typeface="Open Sans" pitchFamily="2" charset="0"/>
              </a:rPr>
              <a:t>Creation testifies to God's truth.</a:t>
            </a:r>
          </a:p>
          <a:p>
            <a:pPr marL="342900" lvl="0" indent="-342900">
              <a:lnSpc>
                <a:spcPct val="120000"/>
              </a:lnSpc>
              <a:buFont typeface="+mj-lt"/>
              <a:buAutoNum type="arabicPeriod"/>
              <a:defRPr/>
            </a:pPr>
            <a:r>
              <a:rPr lang="en-US" dirty="0">
                <a:solidFill>
                  <a:srgbClr val="FFFFFF"/>
                </a:solidFill>
                <a:latin typeface="Open Sans" pitchFamily="2" charset="0"/>
                <a:ea typeface="Open Sans" pitchFamily="2" charset="0"/>
                <a:cs typeface="Open Sans" pitchFamily="2" charset="0"/>
              </a:rPr>
              <a:t>God exists eternally in three Persons.</a:t>
            </a:r>
          </a:p>
          <a:p>
            <a:pPr marL="342900" lvl="0" indent="-342900">
              <a:lnSpc>
                <a:spcPct val="120000"/>
              </a:lnSpc>
              <a:buFont typeface="+mj-lt"/>
              <a:buAutoNum type="arabicPeriod"/>
              <a:defRPr/>
            </a:pPr>
            <a:r>
              <a:rPr lang="en-US" dirty="0">
                <a:solidFill>
                  <a:srgbClr val="FFFFFF"/>
                </a:solidFill>
                <a:latin typeface="Open Sans" pitchFamily="2" charset="0"/>
                <a:ea typeface="Open Sans" pitchFamily="2" charset="0"/>
                <a:cs typeface="Open Sans" pitchFamily="2" charset="0"/>
              </a:rPr>
              <a:t>God is unchanging and all-knowing.</a:t>
            </a:r>
          </a:p>
          <a:p>
            <a:pPr marL="342900" lvl="0" indent="-342900">
              <a:lnSpc>
                <a:spcPct val="120000"/>
              </a:lnSpc>
              <a:buFont typeface="+mj-lt"/>
              <a:buAutoNum type="arabicPeriod"/>
              <a:defRPr/>
            </a:pPr>
            <a:r>
              <a:rPr lang="en-US" dirty="0">
                <a:solidFill>
                  <a:srgbClr val="FFFFFF"/>
                </a:solidFill>
                <a:latin typeface="Open Sans" pitchFamily="2" charset="0"/>
                <a:ea typeface="Open Sans" pitchFamily="2" charset="0"/>
                <a:cs typeface="Open Sans" pitchFamily="2" charset="0"/>
              </a:rPr>
              <a:t>Only Christ is the way to God.</a:t>
            </a:r>
          </a:p>
          <a:p>
            <a:pPr marL="342900" lvl="0" indent="-342900">
              <a:lnSpc>
                <a:spcPct val="120000"/>
              </a:lnSpc>
              <a:buFont typeface="+mj-lt"/>
              <a:buAutoNum type="arabicPeriod"/>
              <a:defRPr/>
            </a:pPr>
            <a:r>
              <a:rPr lang="en-US" dirty="0">
                <a:solidFill>
                  <a:srgbClr val="FFFFFF"/>
                </a:solidFill>
                <a:latin typeface="Open Sans" pitchFamily="2" charset="0"/>
                <a:ea typeface="Open Sans" pitchFamily="2" charset="0"/>
                <a:cs typeface="Open Sans" pitchFamily="2" charset="0"/>
              </a:rPr>
              <a:t>Jesus is eternal Creator, not created.</a:t>
            </a:r>
          </a:p>
          <a:p>
            <a:pPr marL="342900" lvl="0" indent="-342900">
              <a:lnSpc>
                <a:spcPct val="120000"/>
              </a:lnSpc>
              <a:buFont typeface="+mj-lt"/>
              <a:buAutoNum type="arabicPeriod"/>
              <a:defRPr/>
            </a:pPr>
            <a:r>
              <a:rPr lang="en-US" dirty="0">
                <a:solidFill>
                  <a:srgbClr val="FFFFFF"/>
                </a:solidFill>
                <a:latin typeface="Open Sans" pitchFamily="2" charset="0"/>
                <a:ea typeface="Open Sans" pitchFamily="2" charset="0"/>
                <a:cs typeface="Open Sans" pitchFamily="2" charset="0"/>
              </a:rPr>
              <a:t>Jesus is truly God and truly man.</a:t>
            </a:r>
          </a:p>
          <a:p>
            <a:pPr marL="342900" lvl="0" indent="-342900">
              <a:lnSpc>
                <a:spcPct val="120000"/>
              </a:lnSpc>
              <a:buFont typeface="+mj-lt"/>
              <a:buAutoNum type="arabicPeriod"/>
              <a:defRPr/>
            </a:pPr>
            <a:r>
              <a:rPr lang="en-US" dirty="0">
                <a:solidFill>
                  <a:srgbClr val="FFFFFF"/>
                </a:solidFill>
                <a:latin typeface="Open Sans" pitchFamily="2" charset="0"/>
                <a:ea typeface="Open Sans" pitchFamily="2" charset="0"/>
                <a:cs typeface="Open Sans" pitchFamily="2" charset="0"/>
              </a:rPr>
              <a:t>Christ alone saves by His sacrifice.</a:t>
            </a:r>
          </a:p>
          <a:p>
            <a:pPr marL="342900" lvl="0" indent="-342900">
              <a:lnSpc>
                <a:spcPct val="120000"/>
              </a:lnSpc>
              <a:buFont typeface="+mj-lt"/>
              <a:buAutoNum type="arabicPeriod"/>
              <a:defRPr/>
            </a:pPr>
            <a:r>
              <a:rPr lang="en-US" dirty="0">
                <a:solidFill>
                  <a:srgbClr val="FFFFFF"/>
                </a:solidFill>
                <a:latin typeface="Open Sans" pitchFamily="2" charset="0"/>
                <a:ea typeface="Open Sans" pitchFamily="2" charset="0"/>
                <a:cs typeface="Open Sans" pitchFamily="2" charset="0"/>
              </a:rPr>
              <a:t>The resurrection is a historical, bodily reality.</a:t>
            </a:r>
          </a:p>
          <a:p>
            <a:pPr marL="342900" lvl="0" indent="-342900">
              <a:lnSpc>
                <a:spcPct val="120000"/>
              </a:lnSpc>
              <a:buFont typeface="+mj-lt"/>
              <a:buAutoNum type="arabicPeriod"/>
              <a:defRPr/>
            </a:pPr>
            <a:r>
              <a:rPr lang="en-US" dirty="0">
                <a:solidFill>
                  <a:srgbClr val="FFFFFF"/>
                </a:solidFill>
                <a:latin typeface="Open Sans" pitchFamily="2" charset="0"/>
                <a:ea typeface="Open Sans" pitchFamily="2" charset="0"/>
                <a:cs typeface="Open Sans" pitchFamily="2" charset="0"/>
              </a:rPr>
              <a:t>All people are sinners by nature.</a:t>
            </a:r>
          </a:p>
          <a:p>
            <a:pPr marL="342900" lvl="0" indent="-342900">
              <a:lnSpc>
                <a:spcPct val="120000"/>
              </a:lnSpc>
              <a:buFont typeface="+mj-lt"/>
              <a:buAutoNum type="arabicPeriod"/>
              <a:defRPr/>
            </a:pPr>
            <a:r>
              <a:rPr lang="en-US" dirty="0">
                <a:solidFill>
                  <a:srgbClr val="FFFFFF"/>
                </a:solidFill>
                <a:latin typeface="Open Sans" pitchFamily="2" charset="0"/>
                <a:ea typeface="Open Sans" pitchFamily="2" charset="0"/>
                <a:cs typeface="Open Sans" pitchFamily="2" charset="0"/>
              </a:rPr>
              <a:t>All inherit sin from Adam.</a:t>
            </a:r>
          </a:p>
          <a:p>
            <a:pPr marL="342900" lvl="0" indent="-342900">
              <a:lnSpc>
                <a:spcPct val="120000"/>
              </a:lnSpc>
              <a:buFont typeface="+mj-lt"/>
              <a:buAutoNum type="arabicPeriod"/>
              <a:defRPr/>
            </a:pPr>
            <a:endParaRPr lang="en-US" dirty="0">
              <a:solidFill>
                <a:srgbClr val="FFFFFF"/>
              </a:solidFill>
              <a:latin typeface="Open Sans" pitchFamily="2" charset="0"/>
              <a:ea typeface="Open Sans" pitchFamily="2" charset="0"/>
              <a:cs typeface="Open Sans" pitchFamily="2" charset="0"/>
            </a:endParaRPr>
          </a:p>
        </p:txBody>
      </p:sp>
      <p:sp>
        <p:nvSpPr>
          <p:cNvPr id="3" name="TextBox 2">
            <a:extLst>
              <a:ext uri="{FF2B5EF4-FFF2-40B4-BE49-F238E27FC236}">
                <a16:creationId xmlns:a16="http://schemas.microsoft.com/office/drawing/2014/main" id="{29B50E85-3485-700C-E379-44FF4188CE97}"/>
              </a:ext>
            </a:extLst>
          </p:cNvPr>
          <p:cNvSpPr txBox="1"/>
          <p:nvPr/>
        </p:nvSpPr>
        <p:spPr>
          <a:xfrm>
            <a:off x="6513821" y="1635382"/>
            <a:ext cx="5342694" cy="4351338"/>
          </a:xfrm>
          <a:prstGeom prst="rect">
            <a:avLst/>
          </a:prstGeom>
        </p:spPr>
        <p:txBody>
          <a:bodyPr vert="horz" lIns="91440" tIns="45720" rIns="91440" bIns="45720" rtlCol="0">
            <a:noAutofit/>
          </a:bodyPr>
          <a:lstStyle/>
          <a:p>
            <a:pPr marL="342900" lvl="0" indent="-342900">
              <a:lnSpc>
                <a:spcPct val="120000"/>
              </a:lnSpc>
              <a:buFont typeface="+mj-lt"/>
              <a:buAutoNum type="arabicPeriod" startAt="8"/>
              <a:defRPr/>
            </a:pPr>
            <a:r>
              <a:rPr lang="en-US" dirty="0">
                <a:solidFill>
                  <a:srgbClr val="FFFFFF"/>
                </a:solidFill>
                <a:latin typeface="Open Sans" pitchFamily="2" charset="0"/>
                <a:ea typeface="Open Sans" pitchFamily="2" charset="0"/>
                <a:cs typeface="Open Sans" pitchFamily="2" charset="0"/>
              </a:rPr>
              <a:t>Sin's wages are death apart from Christ.</a:t>
            </a:r>
          </a:p>
          <a:p>
            <a:pPr marL="342900" lvl="0" indent="-342900">
              <a:lnSpc>
                <a:spcPct val="120000"/>
              </a:lnSpc>
              <a:buFont typeface="+mj-lt"/>
              <a:buAutoNum type="arabicPeriod" startAt="8"/>
              <a:defRPr/>
            </a:pPr>
            <a:r>
              <a:rPr lang="en-US" dirty="0">
                <a:solidFill>
                  <a:srgbClr val="FFFFFF"/>
                </a:solidFill>
                <a:latin typeface="Open Sans" pitchFamily="2" charset="0"/>
                <a:ea typeface="Open Sans" pitchFamily="2" charset="0"/>
                <a:cs typeface="Open Sans" pitchFamily="2" charset="0"/>
              </a:rPr>
              <a:t>God predestines according to His will.</a:t>
            </a:r>
          </a:p>
          <a:p>
            <a:pPr marL="342900" lvl="0" indent="-342900">
              <a:lnSpc>
                <a:spcPct val="120000"/>
              </a:lnSpc>
              <a:buFont typeface="+mj-lt"/>
              <a:buAutoNum type="arabicPeriod" startAt="8"/>
              <a:defRPr/>
            </a:pPr>
            <a:r>
              <a:rPr lang="en-US" dirty="0">
                <a:solidFill>
                  <a:srgbClr val="FFFFFF"/>
                </a:solidFill>
                <a:latin typeface="Open Sans" pitchFamily="2" charset="0"/>
                <a:ea typeface="Open Sans" pitchFamily="2" charset="0"/>
                <a:cs typeface="Open Sans" pitchFamily="2" charset="0"/>
              </a:rPr>
              <a:t>Salvation is in Christ alone.</a:t>
            </a:r>
          </a:p>
          <a:p>
            <a:pPr marL="342900" lvl="0" indent="-342900">
              <a:lnSpc>
                <a:spcPct val="120000"/>
              </a:lnSpc>
              <a:buFont typeface="+mj-lt"/>
              <a:buAutoNum type="arabicPeriod" startAt="8"/>
              <a:defRPr/>
            </a:pPr>
            <a:r>
              <a:rPr lang="en-US" dirty="0">
                <a:solidFill>
                  <a:srgbClr val="FFFFFF"/>
                </a:solidFill>
                <a:latin typeface="Open Sans" pitchFamily="2" charset="0"/>
                <a:ea typeface="Open Sans" pitchFamily="2" charset="0"/>
                <a:cs typeface="Open Sans" pitchFamily="2" charset="0"/>
              </a:rPr>
              <a:t>Justification is by faith alone.</a:t>
            </a:r>
          </a:p>
          <a:p>
            <a:pPr marL="342900" lvl="0" indent="-342900">
              <a:lnSpc>
                <a:spcPct val="120000"/>
              </a:lnSpc>
              <a:buFont typeface="+mj-lt"/>
              <a:buAutoNum type="arabicPeriod" startAt="8"/>
              <a:defRPr/>
            </a:pPr>
            <a:r>
              <a:rPr lang="en-US" dirty="0">
                <a:solidFill>
                  <a:srgbClr val="FFFFFF"/>
                </a:solidFill>
                <a:latin typeface="Open Sans" pitchFamily="2" charset="0"/>
                <a:ea typeface="Open Sans" pitchFamily="2" charset="0"/>
                <a:cs typeface="Open Sans" pitchFamily="2" charset="0"/>
              </a:rPr>
              <a:t>Salvation is not by works.</a:t>
            </a:r>
          </a:p>
          <a:p>
            <a:pPr marL="342900" lvl="0" indent="-342900">
              <a:lnSpc>
                <a:spcPct val="120000"/>
              </a:lnSpc>
              <a:buFont typeface="+mj-lt"/>
              <a:buAutoNum type="arabicPeriod" startAt="8"/>
              <a:defRPr/>
            </a:pPr>
            <a:r>
              <a:rPr lang="en-US" dirty="0">
                <a:solidFill>
                  <a:srgbClr val="FFFFFF"/>
                </a:solidFill>
                <a:latin typeface="Open Sans" pitchFamily="2" charset="0"/>
                <a:ea typeface="Open Sans" pitchFamily="2" charset="0"/>
                <a:cs typeface="Open Sans" pitchFamily="2" charset="0"/>
              </a:rPr>
              <a:t>The Spirit is fully God and personal.</a:t>
            </a:r>
          </a:p>
          <a:p>
            <a:pPr marL="342900" lvl="0" indent="-342900">
              <a:lnSpc>
                <a:spcPct val="120000"/>
              </a:lnSpc>
              <a:buFont typeface="+mj-lt"/>
              <a:buAutoNum type="arabicPeriod" startAt="8"/>
              <a:defRPr/>
            </a:pPr>
            <a:r>
              <a:rPr lang="en-US" dirty="0">
                <a:solidFill>
                  <a:srgbClr val="FFFFFF"/>
                </a:solidFill>
                <a:latin typeface="Open Sans" pitchFamily="2" charset="0"/>
                <a:ea typeface="Open Sans" pitchFamily="2" charset="0"/>
                <a:cs typeface="Open Sans" pitchFamily="2" charset="0"/>
              </a:rPr>
              <a:t>Regeneration precedes and produces faith.</a:t>
            </a:r>
          </a:p>
          <a:p>
            <a:pPr marL="342900" lvl="0" indent="-342900">
              <a:lnSpc>
                <a:spcPct val="120000"/>
              </a:lnSpc>
              <a:buFont typeface="+mj-lt"/>
              <a:buAutoNum type="arabicPeriod" startAt="8"/>
              <a:defRPr/>
            </a:pPr>
            <a:r>
              <a:rPr lang="en-US" dirty="0">
                <a:solidFill>
                  <a:srgbClr val="FFFFFF"/>
                </a:solidFill>
                <a:latin typeface="Open Sans" pitchFamily="2" charset="0"/>
                <a:ea typeface="Open Sans" pitchFamily="2" charset="0"/>
                <a:cs typeface="Open Sans" pitchFamily="2" charset="0"/>
              </a:rPr>
              <a:t>Scripture commands gathering as the church.</a:t>
            </a:r>
          </a:p>
          <a:p>
            <a:pPr marL="342900" lvl="0" indent="-342900">
              <a:lnSpc>
                <a:spcPct val="120000"/>
              </a:lnSpc>
              <a:buFont typeface="+mj-lt"/>
              <a:buAutoNum type="arabicPeriod" startAt="8"/>
              <a:defRPr/>
            </a:pPr>
            <a:r>
              <a:rPr lang="en-US" dirty="0">
                <a:solidFill>
                  <a:srgbClr val="FFFFFF"/>
                </a:solidFill>
                <a:latin typeface="Open Sans" pitchFamily="2" charset="0"/>
                <a:ea typeface="Open Sans" pitchFamily="2" charset="0"/>
                <a:cs typeface="Open Sans" pitchFamily="2" charset="0"/>
              </a:rPr>
              <a:t>The church must preach truth, including justice and morality.</a:t>
            </a:r>
          </a:p>
          <a:p>
            <a:pPr marL="342900" lvl="0" indent="-342900">
              <a:lnSpc>
                <a:spcPct val="120000"/>
              </a:lnSpc>
              <a:buFont typeface="+mj-lt"/>
              <a:buAutoNum type="arabicPeriod" startAt="8"/>
              <a:defRPr/>
            </a:pPr>
            <a:r>
              <a:rPr lang="en-US" dirty="0">
                <a:solidFill>
                  <a:srgbClr val="FFFFFF"/>
                </a:solidFill>
                <a:latin typeface="Open Sans" pitchFamily="2" charset="0"/>
                <a:ea typeface="Open Sans" pitchFamily="2" charset="0"/>
                <a:cs typeface="Open Sans" pitchFamily="2" charset="0"/>
              </a:rPr>
              <a:t>Hell is eternal conscious punishment.</a:t>
            </a:r>
          </a:p>
          <a:p>
            <a:pPr marL="342900" lvl="0" indent="-342900">
              <a:lnSpc>
                <a:spcPct val="120000"/>
              </a:lnSpc>
              <a:buFont typeface="+mj-lt"/>
              <a:buAutoNum type="arabicPeriod" startAt="8"/>
              <a:defRPr/>
            </a:pPr>
            <a:r>
              <a:rPr lang="en-US" dirty="0">
                <a:solidFill>
                  <a:srgbClr val="FFFFFF"/>
                </a:solidFill>
                <a:latin typeface="Open Sans" pitchFamily="2" charset="0"/>
                <a:ea typeface="Open Sans" pitchFamily="2" charset="0"/>
                <a:cs typeface="Open Sans" pitchFamily="2" charset="0"/>
              </a:rPr>
              <a:t>Heaven is eternal fellowship with God.</a:t>
            </a:r>
          </a:p>
          <a:p>
            <a:pPr marL="342900" lvl="0" indent="-342900">
              <a:lnSpc>
                <a:spcPct val="120000"/>
              </a:lnSpc>
              <a:buFont typeface="+mj-lt"/>
              <a:buAutoNum type="arabicPeriod" startAt="8"/>
              <a:defRPr/>
            </a:pPr>
            <a:endParaRPr lang="en-US" dirty="0">
              <a:solidFill>
                <a:srgbClr val="FFFFFF"/>
              </a:solidFill>
              <a:latin typeface="Open Sans" pitchFamily="2" charset="0"/>
              <a:ea typeface="Open Sans" pitchFamily="2" charset="0"/>
              <a:cs typeface="Open Sans" pitchFamily="2" charset="0"/>
            </a:endParaRPr>
          </a:p>
          <a:p>
            <a:pPr marL="342900" lvl="0" indent="-342900">
              <a:lnSpc>
                <a:spcPct val="120000"/>
              </a:lnSpc>
              <a:buFont typeface="+mj-lt"/>
              <a:buAutoNum type="arabicPeriod" startAt="8"/>
              <a:defRPr/>
            </a:pPr>
            <a:endParaRPr kumimoji="0" lang="en-US" b="0" i="0" u="none" strike="noStrike" cap="none" spc="0" normalizeH="0" baseline="0" noProof="0" dirty="0">
              <a:ln>
                <a:noFill/>
              </a:ln>
              <a:solidFill>
                <a:srgbClr val="FFFFFF"/>
              </a:solidFill>
              <a:effectLst/>
              <a:uLnTx/>
              <a:uFillTx/>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248330255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Effect transition="in" filter="fade">
                                      <p:cBhvr>
                                        <p:cTn id="56" dur="1000"/>
                                        <p:tgtEl>
                                          <p:spTgt spid="4">
                                            <p:txEl>
                                              <p:pRg st="7" end="7"/>
                                            </p:txEl>
                                          </p:spTgt>
                                        </p:tgtEl>
                                      </p:cBhvr>
                                    </p:animEffect>
                                    <p:anim calcmode="lin" valueType="num">
                                      <p:cBhvr>
                                        <p:cTn id="5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Effect transition="in" filter="fade">
                                      <p:cBhvr>
                                        <p:cTn id="63" dur="1000"/>
                                        <p:tgtEl>
                                          <p:spTgt spid="4">
                                            <p:txEl>
                                              <p:pRg st="8" end="8"/>
                                            </p:txEl>
                                          </p:spTgt>
                                        </p:tgtEl>
                                      </p:cBhvr>
                                    </p:animEffect>
                                    <p:anim calcmode="lin" valueType="num">
                                      <p:cBhvr>
                                        <p:cTn id="64"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4">
                                            <p:txEl>
                                              <p:pRg st="9" end="9"/>
                                            </p:txEl>
                                          </p:spTgt>
                                        </p:tgtEl>
                                        <p:attrNameLst>
                                          <p:attrName>style.visibility</p:attrName>
                                        </p:attrNameLst>
                                      </p:cBhvr>
                                      <p:to>
                                        <p:strVal val="visible"/>
                                      </p:to>
                                    </p:set>
                                    <p:animEffect transition="in" filter="fade">
                                      <p:cBhvr>
                                        <p:cTn id="70" dur="1000"/>
                                        <p:tgtEl>
                                          <p:spTgt spid="4">
                                            <p:txEl>
                                              <p:pRg st="9" end="9"/>
                                            </p:txEl>
                                          </p:spTgt>
                                        </p:tgtEl>
                                      </p:cBhvr>
                                    </p:animEffect>
                                    <p:anim calcmode="lin" valueType="num">
                                      <p:cBhvr>
                                        <p:cTn id="71"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4">
                                            <p:txEl>
                                              <p:pRg st="10" end="10"/>
                                            </p:txEl>
                                          </p:spTgt>
                                        </p:tgtEl>
                                        <p:attrNameLst>
                                          <p:attrName>style.visibility</p:attrName>
                                        </p:attrNameLst>
                                      </p:cBhvr>
                                      <p:to>
                                        <p:strVal val="visible"/>
                                      </p:to>
                                    </p:set>
                                    <p:animEffect transition="in" filter="fade">
                                      <p:cBhvr>
                                        <p:cTn id="77" dur="1000"/>
                                        <p:tgtEl>
                                          <p:spTgt spid="4">
                                            <p:txEl>
                                              <p:pRg st="10" end="10"/>
                                            </p:txEl>
                                          </p:spTgt>
                                        </p:tgtEl>
                                      </p:cBhvr>
                                    </p:animEffect>
                                    <p:anim calcmode="lin" valueType="num">
                                      <p:cBhvr>
                                        <p:cTn id="78"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4">
                                            <p:txEl>
                                              <p:pRg st="11" end="11"/>
                                            </p:txEl>
                                          </p:spTgt>
                                        </p:tgtEl>
                                        <p:attrNameLst>
                                          <p:attrName>style.visibility</p:attrName>
                                        </p:attrNameLst>
                                      </p:cBhvr>
                                      <p:to>
                                        <p:strVal val="visible"/>
                                      </p:to>
                                    </p:set>
                                    <p:animEffect transition="in" filter="fade">
                                      <p:cBhvr>
                                        <p:cTn id="84" dur="1000"/>
                                        <p:tgtEl>
                                          <p:spTgt spid="4">
                                            <p:txEl>
                                              <p:pRg st="11" end="11"/>
                                            </p:txEl>
                                          </p:spTgt>
                                        </p:tgtEl>
                                      </p:cBhvr>
                                    </p:animEffect>
                                    <p:anim calcmode="lin" valueType="num">
                                      <p:cBhvr>
                                        <p:cTn id="85"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8A29862-4F17-4AC1-8128-A13DA954A791}"/>
              </a:ext>
            </a:extLst>
          </p:cNvPr>
          <p:cNvPicPr>
            <a:picLocks noChangeAspect="1"/>
          </p:cNvPicPr>
          <p:nvPr/>
        </p:nvPicPr>
        <p:blipFill>
          <a:blip r:embed="rId3"/>
          <a:stretch>
            <a:fillRect/>
          </a:stretch>
        </p:blipFill>
        <p:spPr>
          <a:xfrm>
            <a:off x="0" y="0"/>
            <a:ext cx="12260826" cy="6858000"/>
          </a:xfrm>
          <a:prstGeom prst="rect">
            <a:avLst/>
          </a:prstGeom>
        </p:spPr>
      </p:pic>
      <p:sp>
        <p:nvSpPr>
          <p:cNvPr id="3" name="Title 2">
            <a:extLst>
              <a:ext uri="{FF2B5EF4-FFF2-40B4-BE49-F238E27FC236}">
                <a16:creationId xmlns:a16="http://schemas.microsoft.com/office/drawing/2014/main" id="{58E66954-6E86-473F-A52E-E8CEF640B658}"/>
              </a:ext>
            </a:extLst>
          </p:cNvPr>
          <p:cNvSpPr>
            <a:spLocks noGrp="1"/>
          </p:cNvSpPr>
          <p:nvPr>
            <p:ph type="title"/>
          </p:nvPr>
        </p:nvSpPr>
        <p:spPr>
          <a:xfrm>
            <a:off x="540048" y="206119"/>
            <a:ext cx="11199866" cy="597818"/>
          </a:xfrm>
          <a:ln w="6350">
            <a:solidFill>
              <a:schemeClr val="bg2"/>
            </a:solidFill>
          </a:ln>
        </p:spPr>
        <p:txBody>
          <a:bodyPr vert="horz" lIns="91440" tIns="45720" rIns="91440" bIns="45720" rtlCol="0" anchor="b" anchorCtr="0">
            <a:noAutofit/>
          </a:bodyPr>
          <a:lstStyle/>
          <a:p>
            <a:pPr algn="ctr"/>
            <a:r>
              <a:rPr lang="en-US" sz="2800" b="1" i="0" kern="1200" cap="none" spc="50" baseline="0" dirty="0">
                <a:solidFill>
                  <a:schemeClr val="bg1"/>
                </a:solidFill>
                <a:effectLst/>
                <a:latin typeface="Open Sans SemiBold" pitchFamily="2" charset="0"/>
                <a:ea typeface="Open Sans SemiBold" pitchFamily="2" charset="0"/>
                <a:cs typeface="Open Sans SemiBold" pitchFamily="2" charset="0"/>
              </a:rPr>
              <a:t> The Questions</a:t>
            </a:r>
          </a:p>
        </p:txBody>
      </p:sp>
      <p:sp>
        <p:nvSpPr>
          <p:cNvPr id="5" name="TextBox 4">
            <a:extLst>
              <a:ext uri="{FF2B5EF4-FFF2-40B4-BE49-F238E27FC236}">
                <a16:creationId xmlns:a16="http://schemas.microsoft.com/office/drawing/2014/main" id="{64397422-CDE8-2081-037F-E67346E19247}"/>
              </a:ext>
            </a:extLst>
          </p:cNvPr>
          <p:cNvSpPr txBox="1"/>
          <p:nvPr/>
        </p:nvSpPr>
        <p:spPr>
          <a:xfrm>
            <a:off x="6584906" y="1712099"/>
            <a:ext cx="4977037" cy="4225471"/>
          </a:xfrm>
          <a:prstGeom prst="rect">
            <a:avLst/>
          </a:prstGeom>
        </p:spPr>
        <p:txBody>
          <a:bodyPr vert="horz" lIns="91440" tIns="9144" rIns="91440" bIns="45720" rtlCol="0" anchorCtr="1">
            <a:noAutofit/>
          </a:bodyPr>
          <a:lstStyle/>
          <a:p>
            <a:pPr lvl="0" algn="ctr">
              <a:lnSpc>
                <a:spcPct val="90000"/>
              </a:lnSpc>
              <a:spcBef>
                <a:spcPct val="20000"/>
              </a:spcBef>
              <a:spcAft>
                <a:spcPts val="600"/>
              </a:spcAft>
              <a:buClr>
                <a:srgbClr val="44546A"/>
              </a:buClr>
              <a:defRPr/>
            </a:pPr>
            <a:endParaRPr kumimoji="0" lang="en-US" sz="3600" b="0" i="0" u="none" strike="noStrike" kern="1200" cap="none" spc="30" normalizeH="0" baseline="0" noProof="0" dirty="0">
              <a:ln>
                <a:noFill/>
              </a:ln>
              <a:solidFill>
                <a:schemeClr val="bg1"/>
              </a:solidFill>
              <a:effectLst/>
              <a:uLnTx/>
              <a:uFillTx/>
              <a:latin typeface="Open Sans" pitchFamily="2" charset="0"/>
              <a:ea typeface="Open Sans" pitchFamily="2" charset="0"/>
              <a:cs typeface="Open Sans" pitchFamily="2" charset="0"/>
            </a:endParaRPr>
          </a:p>
        </p:txBody>
      </p:sp>
      <p:pic>
        <p:nvPicPr>
          <p:cNvPr id="4" name="Picture 3">
            <a:hlinkClick r:id="rId4"/>
            <a:extLst>
              <a:ext uri="{FF2B5EF4-FFF2-40B4-BE49-F238E27FC236}">
                <a16:creationId xmlns:a16="http://schemas.microsoft.com/office/drawing/2014/main" id="{47C79D76-D9C3-008C-6972-34EE3238392C}"/>
              </a:ext>
            </a:extLst>
          </p:cNvPr>
          <p:cNvPicPr>
            <a:picLocks noChangeAspect="1"/>
          </p:cNvPicPr>
          <p:nvPr/>
        </p:nvPicPr>
        <p:blipFill>
          <a:blip r:embed="rId5"/>
          <a:stretch>
            <a:fillRect/>
          </a:stretch>
        </p:blipFill>
        <p:spPr>
          <a:xfrm>
            <a:off x="526739" y="1712099"/>
            <a:ext cx="4162626" cy="2253857"/>
          </a:xfrm>
          <a:prstGeom prst="rect">
            <a:avLst/>
          </a:prstGeom>
        </p:spPr>
      </p:pic>
      <p:sp>
        <p:nvSpPr>
          <p:cNvPr id="7" name="TextBox 6">
            <a:extLst>
              <a:ext uri="{FF2B5EF4-FFF2-40B4-BE49-F238E27FC236}">
                <a16:creationId xmlns:a16="http://schemas.microsoft.com/office/drawing/2014/main" id="{D129AD4C-AC3B-DC37-9285-86D080E8F733}"/>
              </a:ext>
            </a:extLst>
          </p:cNvPr>
          <p:cNvSpPr txBox="1"/>
          <p:nvPr/>
        </p:nvSpPr>
        <p:spPr>
          <a:xfrm>
            <a:off x="1308339" y="4857980"/>
            <a:ext cx="2751826" cy="369332"/>
          </a:xfrm>
          <a:prstGeom prst="rect">
            <a:avLst/>
          </a:prstGeom>
          <a:noFill/>
          <a:ln>
            <a:solidFill>
              <a:schemeClr val="accent1">
                <a:lumMod val="20000"/>
                <a:lumOff val="80000"/>
              </a:schemeClr>
            </a:solidFill>
          </a:ln>
        </p:spPr>
        <p:txBody>
          <a:bodyPr wrap="square">
            <a:spAutoFit/>
          </a:bodyPr>
          <a:lstStyle/>
          <a:p>
            <a:r>
              <a:rPr lang="en-US" dirty="0">
                <a:solidFill>
                  <a:schemeClr val="bg1">
                    <a:lumMod val="95000"/>
                  </a:schemeClr>
                </a:solidFill>
                <a:hlinkClick r:id="rId4">
                  <a:extLst>
                    <a:ext uri="{A12FA001-AC4F-418D-AE19-62706E023703}">
                      <ahyp:hlinkClr xmlns:ahyp="http://schemas.microsoft.com/office/drawing/2018/hyperlinkcolor" val="tx"/>
                    </a:ext>
                  </a:extLst>
                </a:hlinkClick>
              </a:rPr>
              <a:t>The State of Theology</a:t>
            </a:r>
            <a:endParaRPr lang="en-US" dirty="0">
              <a:solidFill>
                <a:schemeClr val="bg1">
                  <a:lumMod val="95000"/>
                </a:schemeClr>
              </a:solidFill>
            </a:endParaRPr>
          </a:p>
        </p:txBody>
      </p:sp>
      <p:pic>
        <p:nvPicPr>
          <p:cNvPr id="10" name="Picture 9">
            <a:hlinkClick r:id="rId6"/>
            <a:extLst>
              <a:ext uri="{FF2B5EF4-FFF2-40B4-BE49-F238E27FC236}">
                <a16:creationId xmlns:a16="http://schemas.microsoft.com/office/drawing/2014/main" id="{C3007881-AC17-E58F-CC0A-305DFCF34F95}"/>
              </a:ext>
            </a:extLst>
          </p:cNvPr>
          <p:cNvPicPr>
            <a:picLocks noChangeAspect="1"/>
          </p:cNvPicPr>
          <p:nvPr/>
        </p:nvPicPr>
        <p:blipFill>
          <a:blip r:embed="rId7"/>
          <a:stretch>
            <a:fillRect/>
          </a:stretch>
        </p:blipFill>
        <p:spPr>
          <a:xfrm>
            <a:off x="7488993" y="1805795"/>
            <a:ext cx="3168862" cy="2608053"/>
          </a:xfrm>
          <a:prstGeom prst="rect">
            <a:avLst/>
          </a:prstGeom>
        </p:spPr>
      </p:pic>
      <p:sp>
        <p:nvSpPr>
          <p:cNvPr id="13" name="TextBox 12">
            <a:extLst>
              <a:ext uri="{FF2B5EF4-FFF2-40B4-BE49-F238E27FC236}">
                <a16:creationId xmlns:a16="http://schemas.microsoft.com/office/drawing/2014/main" id="{AC05F922-1A1B-A29D-47CB-CF575B10FF1D}"/>
              </a:ext>
            </a:extLst>
          </p:cNvPr>
          <p:cNvSpPr txBox="1"/>
          <p:nvPr/>
        </p:nvSpPr>
        <p:spPr>
          <a:xfrm>
            <a:off x="6944264" y="4822735"/>
            <a:ext cx="4469014" cy="646331"/>
          </a:xfrm>
          <a:prstGeom prst="rect">
            <a:avLst/>
          </a:prstGeom>
          <a:noFill/>
          <a:ln>
            <a:solidFill>
              <a:schemeClr val="accent1">
                <a:lumMod val="20000"/>
                <a:lumOff val="80000"/>
              </a:schemeClr>
            </a:solidFill>
          </a:ln>
        </p:spPr>
        <p:txBody>
          <a:bodyPr wrap="square">
            <a:spAutoFit/>
          </a:bodyPr>
          <a:lstStyle/>
          <a:p>
            <a:r>
              <a:rPr lang="en-US" dirty="0">
                <a:solidFill>
                  <a:schemeClr val="bg1">
                    <a:lumMod val="95000"/>
                  </a:schemeClr>
                </a:solidFill>
                <a:hlinkClick r:id="rId6">
                  <a:extLst>
                    <a:ext uri="{A12FA001-AC4F-418D-AE19-62706E023703}">
                      <ahyp:hlinkClr xmlns:ahyp="http://schemas.microsoft.com/office/drawing/2018/hyperlinkcolor" val="tx"/>
                    </a:ext>
                  </a:extLst>
                </a:hlinkClick>
              </a:rPr>
              <a:t>Competing Worldviews Influence Today’s Christians - Barna Group</a:t>
            </a:r>
            <a:endParaRPr lang="en-US" dirty="0">
              <a:solidFill>
                <a:schemeClr val="bg1">
                  <a:lumMod val="95000"/>
                </a:schemeClr>
              </a:solidFill>
            </a:endParaRPr>
          </a:p>
        </p:txBody>
      </p:sp>
    </p:spTree>
    <p:extLst>
      <p:ext uri="{BB962C8B-B14F-4D97-AF65-F5344CB8AC3E}">
        <p14:creationId xmlns:p14="http://schemas.microsoft.com/office/powerpoint/2010/main" val="6030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BE8455B-687F-FC95-7E19-993872F6E0F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293F467-8C1F-CAA2-7897-02DBE3A07480}"/>
              </a:ext>
            </a:extLst>
          </p:cNvPr>
          <p:cNvPicPr>
            <a:picLocks noChangeAspect="1"/>
          </p:cNvPicPr>
          <p:nvPr/>
        </p:nvPicPr>
        <p:blipFill rotWithShape="1">
          <a:blip r:embed="rId3"/>
          <a:srcRect l="5582" r="1467" b="1"/>
          <a:stretch/>
        </p:blipFill>
        <p:spPr>
          <a:xfrm>
            <a:off x="0" y="0"/>
            <a:ext cx="12214710" cy="6858000"/>
          </a:xfrm>
          <a:prstGeom prst="rect">
            <a:avLst/>
          </a:prstGeom>
          <a:noFill/>
        </p:spPr>
      </p:pic>
      <p:sp>
        <p:nvSpPr>
          <p:cNvPr id="3" name="Title 2">
            <a:extLst>
              <a:ext uri="{FF2B5EF4-FFF2-40B4-BE49-F238E27FC236}">
                <a16:creationId xmlns:a16="http://schemas.microsoft.com/office/drawing/2014/main" id="{715A5081-08A5-BFE8-B6FF-3AD156F31254}"/>
              </a:ext>
            </a:extLst>
          </p:cNvPr>
          <p:cNvSpPr>
            <a:spLocks noGrp="1"/>
          </p:cNvSpPr>
          <p:nvPr>
            <p:ph type="title"/>
          </p:nvPr>
        </p:nvSpPr>
        <p:spPr>
          <a:xfrm>
            <a:off x="485980" y="227064"/>
            <a:ext cx="7044011" cy="883717"/>
          </a:xfrm>
        </p:spPr>
        <p:txBody>
          <a:bodyPr vert="horz" lIns="91440" tIns="45720" rIns="91440" bIns="45720" rtlCol="0" anchor="b" anchorCtr="0">
            <a:normAutofit/>
          </a:bodyPr>
          <a:lstStyle/>
          <a:p>
            <a:r>
              <a:rPr lang="en-US" sz="4800" dirty="0">
                <a:solidFill>
                  <a:schemeClr val="bg1"/>
                </a:solidFill>
                <a:latin typeface="Open Sans SemiBold" pitchFamily="2" charset="0"/>
                <a:ea typeface="Open Sans SemiBold" pitchFamily="2" charset="0"/>
                <a:cs typeface="Open Sans SemiBold" pitchFamily="2" charset="0"/>
              </a:rPr>
              <a:t>So What?</a:t>
            </a:r>
            <a:endParaRPr lang="en-US" sz="4800" b="1" i="0" kern="1200" cap="none" spc="50" baseline="0" dirty="0">
              <a:solidFill>
                <a:schemeClr val="bg1"/>
              </a:solidFill>
              <a:effectLst/>
              <a:latin typeface="Open Sans SemiBold" pitchFamily="2" charset="0"/>
              <a:ea typeface="Open Sans SemiBold" pitchFamily="2" charset="0"/>
              <a:cs typeface="Open Sans SemiBold" pitchFamily="2" charset="0"/>
            </a:endParaRPr>
          </a:p>
        </p:txBody>
      </p:sp>
      <p:pic>
        <p:nvPicPr>
          <p:cNvPr id="1026" name="Picture 2" descr="Image">
            <a:extLst>
              <a:ext uri="{FF2B5EF4-FFF2-40B4-BE49-F238E27FC236}">
                <a16:creationId xmlns:a16="http://schemas.microsoft.com/office/drawing/2014/main" id="{26907BE8-F4AB-5656-9CBB-DB34781A5F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110781"/>
            <a:ext cx="5203235" cy="51249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2">
            <a:extLst>
              <a:ext uri="{FF2B5EF4-FFF2-40B4-BE49-F238E27FC236}">
                <a16:creationId xmlns:a16="http://schemas.microsoft.com/office/drawing/2014/main" id="{4884C816-C6DC-B13A-53AF-AC004E3863AA}"/>
              </a:ext>
            </a:extLst>
          </p:cNvPr>
          <p:cNvSpPr txBox="1">
            <a:spLocks/>
          </p:cNvSpPr>
          <p:nvPr/>
        </p:nvSpPr>
        <p:spPr>
          <a:xfrm>
            <a:off x="748991" y="2628899"/>
            <a:ext cx="4664476" cy="1959209"/>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2600" b="1" i="0" kern="1200" cap="none" spc="50" baseline="0">
                <a:solidFill>
                  <a:schemeClr val="tx2"/>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4400" dirty="0">
              <a:solidFill>
                <a:schemeClr val="bg1"/>
              </a:solidFill>
              <a:latin typeface="Open Sans SemiBold" pitchFamily="2" charset="0"/>
              <a:ea typeface="Open Sans SemiBold" pitchFamily="2" charset="0"/>
              <a:cs typeface="Open Sans SemiBold" pitchFamily="2" charset="0"/>
            </a:endParaRPr>
          </a:p>
        </p:txBody>
      </p:sp>
      <p:sp>
        <p:nvSpPr>
          <p:cNvPr id="5" name="TextBox 4">
            <a:extLst>
              <a:ext uri="{FF2B5EF4-FFF2-40B4-BE49-F238E27FC236}">
                <a16:creationId xmlns:a16="http://schemas.microsoft.com/office/drawing/2014/main" id="{C0241F1D-519D-6FFB-E9B5-035B2B8B582B}"/>
              </a:ext>
            </a:extLst>
          </p:cNvPr>
          <p:cNvSpPr txBox="1"/>
          <p:nvPr/>
        </p:nvSpPr>
        <p:spPr>
          <a:xfrm>
            <a:off x="553403" y="2049044"/>
            <a:ext cx="4716138" cy="3693319"/>
          </a:xfrm>
          <a:prstGeom prst="rect">
            <a:avLst/>
          </a:prstGeom>
          <a:noFill/>
          <a:ln>
            <a:solidFill>
              <a:schemeClr val="accent1">
                <a:lumMod val="20000"/>
                <a:lumOff val="80000"/>
              </a:schemeClr>
            </a:solidFill>
          </a:ln>
        </p:spPr>
        <p:txBody>
          <a:bodyPr wrap="square">
            <a:spAutoFit/>
          </a:bodyPr>
          <a:lstStyle/>
          <a:p>
            <a:pPr marL="285750" indent="-285750">
              <a:buFont typeface="Arial" panose="020B0604020202020204" pitchFamily="34" charset="0"/>
              <a:buChar char="•"/>
            </a:pPr>
            <a:r>
              <a:rPr lang="en-US" sz="1800" b="0" i="0" kern="1200" dirty="0">
                <a:solidFill>
                  <a:schemeClr val="bg1">
                    <a:lumMod val="95000"/>
                  </a:schemeClr>
                </a:solidFill>
                <a:effectLst/>
                <a:latin typeface="+mn-lt"/>
                <a:ea typeface="+mn-ea"/>
                <a:cs typeface="+mn-cs"/>
              </a:rPr>
              <a:t>Matthew 28:18 And Jesus came and spoke to them, saying, “All authority has been given to Me in heaven and on earth. 19 Go therefore and make disciples of all the nations, baptizing them in the name of the Father and of the Son and of the Holy Spirit, 20 teaching them to observe all things that I have commanded you; and lo, I am with you always, even to the end of the age.” Amen.</a:t>
            </a:r>
          </a:p>
          <a:p>
            <a:pPr marL="285750" indent="-285750">
              <a:buFont typeface="Arial" panose="020B0604020202020204" pitchFamily="34" charset="0"/>
              <a:buChar char="•"/>
            </a:pPr>
            <a:endParaRPr lang="en-US" sz="1800" b="0" i="0" kern="1200" dirty="0">
              <a:solidFill>
                <a:schemeClr val="bg1">
                  <a:lumMod val="95000"/>
                </a:schemeClr>
              </a:solidFill>
              <a:effectLst/>
              <a:latin typeface="+mn-lt"/>
              <a:ea typeface="+mn-ea"/>
              <a:cs typeface="+mn-cs"/>
            </a:endParaRPr>
          </a:p>
          <a:p>
            <a:pPr marL="285750" indent="-285750">
              <a:buFont typeface="Arial" panose="020B0604020202020204" pitchFamily="34" charset="0"/>
              <a:buChar char="•"/>
            </a:pPr>
            <a:r>
              <a:rPr lang="en-US" sz="1800" b="0" i="0" kern="1200" dirty="0">
                <a:solidFill>
                  <a:schemeClr val="bg1">
                    <a:lumMod val="95000"/>
                  </a:schemeClr>
                </a:solidFill>
                <a:effectLst/>
                <a:latin typeface="+mn-lt"/>
                <a:ea typeface="+mn-ea"/>
                <a:cs typeface="+mn-cs"/>
              </a:rPr>
              <a:t>John 14:5 – If you love Me, keep My commandments.</a:t>
            </a:r>
            <a:endParaRPr lang="en-US" dirty="0">
              <a:solidFill>
                <a:schemeClr val="bg1">
                  <a:lumMod val="95000"/>
                </a:schemeClr>
              </a:solidFill>
            </a:endParaRPr>
          </a:p>
        </p:txBody>
      </p:sp>
    </p:spTree>
    <p:extLst>
      <p:ext uri="{BB962C8B-B14F-4D97-AF65-F5344CB8AC3E}">
        <p14:creationId xmlns:p14="http://schemas.microsoft.com/office/powerpoint/2010/main" val="848100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cean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spDef>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accent1">
              <a:lumMod val="20000"/>
              <a:lumOff val="80000"/>
            </a:schemeClr>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Ocean design template" id="{F73515D9-E602-4B24-9C15-179BF6DE761B}" vid="{0588FFC9-F6B0-4B64-ACDF-0282AA5DB85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1939</TotalTime>
  <Words>612</Words>
  <Application>Microsoft Office PowerPoint</Application>
  <PresentationFormat>Widescreen</PresentationFormat>
  <Paragraphs>78</Paragraphs>
  <Slides>8</Slides>
  <Notes>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vt:i4>
      </vt:variant>
    </vt:vector>
  </HeadingPairs>
  <TitlesOfParts>
    <vt:vector size="16" baseType="lpstr">
      <vt:lpstr>Aptos</vt:lpstr>
      <vt:lpstr>Arial</vt:lpstr>
      <vt:lpstr>Calibri</vt:lpstr>
      <vt:lpstr>Calibri Light</vt:lpstr>
      <vt:lpstr>Open Sans</vt:lpstr>
      <vt:lpstr>Open Sans SemiBold</vt:lpstr>
      <vt:lpstr>1_Office Theme</vt:lpstr>
      <vt:lpstr>Ocean design template</vt:lpstr>
      <vt:lpstr>State of Christianity</vt:lpstr>
      <vt:lpstr>A Tale of Two Surveys</vt:lpstr>
      <vt:lpstr>US Religious Affiliations</vt:lpstr>
      <vt:lpstr>World Religious Affiliations</vt:lpstr>
      <vt:lpstr>What is a Biblical Worldview (Barna)? Likely ~4% agree today (varies over time, ~10%-2017; 9% - 2021)…. (Based on Blue Text below)</vt:lpstr>
      <vt:lpstr>What is a Biblical Worldview (Ligonier)? Very small number agrees…. </vt:lpstr>
      <vt:lpstr> The Questions</vt:lpstr>
      <vt:lpstr>So What?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RON WAMPLER</dc:creator>
  <cp:lastModifiedBy>RON WAMPLER</cp:lastModifiedBy>
  <cp:revision>1</cp:revision>
  <dcterms:created xsi:type="dcterms:W3CDTF">2025-08-20T23:41:38Z</dcterms:created>
  <dcterms:modified xsi:type="dcterms:W3CDTF">2025-08-23T23:05:51Z</dcterms:modified>
</cp:coreProperties>
</file>