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2" r:id="rId5"/>
    <p:sldMasterId id="2147483684" r:id="rId6"/>
  </p:sldMasterIdLst>
  <p:notesMasterIdLst>
    <p:notesMasterId r:id="rId29"/>
  </p:notesMasterIdLst>
  <p:sldIdLst>
    <p:sldId id="257" r:id="rId7"/>
    <p:sldId id="284" r:id="rId8"/>
    <p:sldId id="407" r:id="rId9"/>
    <p:sldId id="412" r:id="rId10"/>
    <p:sldId id="411" r:id="rId11"/>
    <p:sldId id="408" r:id="rId12"/>
    <p:sldId id="409" r:id="rId13"/>
    <p:sldId id="405" r:id="rId14"/>
    <p:sldId id="347" r:id="rId15"/>
    <p:sldId id="380" r:id="rId16"/>
    <p:sldId id="289" r:id="rId17"/>
    <p:sldId id="402" r:id="rId18"/>
    <p:sldId id="384" r:id="rId19"/>
    <p:sldId id="385" r:id="rId20"/>
    <p:sldId id="386" r:id="rId21"/>
    <p:sldId id="387" r:id="rId22"/>
    <p:sldId id="346" r:id="rId23"/>
    <p:sldId id="392" r:id="rId24"/>
    <p:sldId id="393" r:id="rId25"/>
    <p:sldId id="394" r:id="rId26"/>
    <p:sldId id="390" r:id="rId27"/>
    <p:sldId id="404"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66"/>
    <a:srgbClr val="371B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27EE9B-46BD-4165-9DA8-299B6C403062}" v="4742" dt="2024-01-02T17:36:47.3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5097" autoAdjust="0"/>
  </p:normalViewPr>
  <p:slideViewPr>
    <p:cSldViewPr snapToGrid="0" snapToObjects="1">
      <p:cViewPr varScale="1">
        <p:scale>
          <a:sx n="93" d="100"/>
          <a:sy n="93" d="100"/>
        </p:scale>
        <p:origin x="28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 WAMPLER" userId="73e84211145cf0a4" providerId="LiveId" clId="{E327EE9B-46BD-4165-9DA8-299B6C403062}"/>
    <pc:docChg chg="undo custSel addSld delSld modSld sldOrd">
      <pc:chgData name="RON WAMPLER" userId="73e84211145cf0a4" providerId="LiveId" clId="{E327EE9B-46BD-4165-9DA8-299B6C403062}" dt="2024-01-02T17:36:47.394" v="4813" actId="20577"/>
      <pc:docMkLst>
        <pc:docMk/>
      </pc:docMkLst>
      <pc:sldChg chg="modSp mod">
        <pc:chgData name="RON WAMPLER" userId="73e84211145cf0a4" providerId="LiveId" clId="{E327EE9B-46BD-4165-9DA8-299B6C403062}" dt="2024-01-02T17:36:40.639" v="4811" actId="20577"/>
        <pc:sldMkLst>
          <pc:docMk/>
          <pc:sldMk cId="1850818020" sldId="257"/>
        </pc:sldMkLst>
        <pc:spChg chg="mod">
          <ac:chgData name="RON WAMPLER" userId="73e84211145cf0a4" providerId="LiveId" clId="{E327EE9B-46BD-4165-9DA8-299B6C403062}" dt="2024-01-02T17:36:40.639" v="4811" actId="20577"/>
          <ac:spMkLst>
            <pc:docMk/>
            <pc:sldMk cId="1850818020" sldId="257"/>
            <ac:spMk id="6" creationId="{749AA7DB-286D-9321-4A69-205BB589850F}"/>
          </ac:spMkLst>
        </pc:spChg>
      </pc:sldChg>
      <pc:sldChg chg="modSp modAnim">
        <pc:chgData name="RON WAMPLER" userId="73e84211145cf0a4" providerId="LiveId" clId="{E327EE9B-46BD-4165-9DA8-299B6C403062}" dt="2023-12-28T14:50:25.567" v="4785" actId="20577"/>
        <pc:sldMkLst>
          <pc:docMk/>
          <pc:sldMk cId="1928169620" sldId="284"/>
        </pc:sldMkLst>
        <pc:spChg chg="mod">
          <ac:chgData name="RON WAMPLER" userId="73e84211145cf0a4" providerId="LiveId" clId="{E327EE9B-46BD-4165-9DA8-299B6C403062}" dt="2023-12-28T14:50:25.567" v="4785" actId="20577"/>
          <ac:spMkLst>
            <pc:docMk/>
            <pc:sldMk cId="1928169620" sldId="284"/>
            <ac:spMk id="4" creationId="{2790595D-AC71-4F3E-9A5C-D1596C309398}"/>
          </ac:spMkLst>
        </pc:spChg>
      </pc:sldChg>
      <pc:sldChg chg="del">
        <pc:chgData name="RON WAMPLER" userId="73e84211145cf0a4" providerId="LiveId" clId="{E327EE9B-46BD-4165-9DA8-299B6C403062}" dt="2023-12-14T00:00:12.507" v="10" actId="47"/>
        <pc:sldMkLst>
          <pc:docMk/>
          <pc:sldMk cId="3248221441" sldId="396"/>
        </pc:sldMkLst>
      </pc:sldChg>
      <pc:sldChg chg="del">
        <pc:chgData name="RON WAMPLER" userId="73e84211145cf0a4" providerId="LiveId" clId="{E327EE9B-46BD-4165-9DA8-299B6C403062}" dt="2023-12-14T00:00:12.507" v="10" actId="47"/>
        <pc:sldMkLst>
          <pc:docMk/>
          <pc:sldMk cId="138746491" sldId="397"/>
        </pc:sldMkLst>
      </pc:sldChg>
      <pc:sldChg chg="del">
        <pc:chgData name="RON WAMPLER" userId="73e84211145cf0a4" providerId="LiveId" clId="{E327EE9B-46BD-4165-9DA8-299B6C403062}" dt="2023-12-14T02:28:01.307" v="50" actId="47"/>
        <pc:sldMkLst>
          <pc:docMk/>
          <pc:sldMk cId="1740882450" sldId="400"/>
        </pc:sldMkLst>
      </pc:sldChg>
      <pc:sldChg chg="mod modShow">
        <pc:chgData name="RON WAMPLER" userId="73e84211145cf0a4" providerId="LiveId" clId="{E327EE9B-46BD-4165-9DA8-299B6C403062}" dt="2023-12-14T02:28:14.688" v="52" actId="729"/>
        <pc:sldMkLst>
          <pc:docMk/>
          <pc:sldMk cId="723344588" sldId="402"/>
        </pc:sldMkLst>
      </pc:sldChg>
      <pc:sldChg chg="del">
        <pc:chgData name="RON WAMPLER" userId="73e84211145cf0a4" providerId="LiveId" clId="{E327EE9B-46BD-4165-9DA8-299B6C403062}" dt="2023-12-14T00:00:12.507" v="10" actId="47"/>
        <pc:sldMkLst>
          <pc:docMk/>
          <pc:sldMk cId="1589920636" sldId="403"/>
        </pc:sldMkLst>
      </pc:sldChg>
      <pc:sldChg chg="mod modShow">
        <pc:chgData name="RON WAMPLER" userId="73e84211145cf0a4" providerId="LiveId" clId="{E327EE9B-46BD-4165-9DA8-299B6C403062}" dt="2023-12-14T02:28:06.814" v="51" actId="729"/>
        <pc:sldMkLst>
          <pc:docMk/>
          <pc:sldMk cId="28373376" sldId="405"/>
        </pc:sldMkLst>
      </pc:sldChg>
      <pc:sldChg chg="del">
        <pc:chgData name="RON WAMPLER" userId="73e84211145cf0a4" providerId="LiveId" clId="{E327EE9B-46BD-4165-9DA8-299B6C403062}" dt="2023-12-14T02:27:55.862" v="49" actId="47"/>
        <pc:sldMkLst>
          <pc:docMk/>
          <pc:sldMk cId="3012576179" sldId="406"/>
        </pc:sldMkLst>
      </pc:sldChg>
      <pc:sldChg chg="modSp add del mod ord modAnim modShow">
        <pc:chgData name="RON WAMPLER" userId="73e84211145cf0a4" providerId="LiveId" clId="{E327EE9B-46BD-4165-9DA8-299B6C403062}" dt="2024-01-02T17:36:47.394" v="4813" actId="20577"/>
        <pc:sldMkLst>
          <pc:docMk/>
          <pc:sldMk cId="3599303021" sldId="407"/>
        </pc:sldMkLst>
        <pc:spChg chg="mod">
          <ac:chgData name="RON WAMPLER" userId="73e84211145cf0a4" providerId="LiveId" clId="{E327EE9B-46BD-4165-9DA8-299B6C403062}" dt="2024-01-02T17:36:47.394" v="4813" actId="20577"/>
          <ac:spMkLst>
            <pc:docMk/>
            <pc:sldMk cId="3599303021" sldId="407"/>
            <ac:spMk id="11" creationId="{B3F0F164-1172-4232-BF01-6C8C4408646E}"/>
          </ac:spMkLst>
        </pc:spChg>
        <pc:spChg chg="mod">
          <ac:chgData name="RON WAMPLER" userId="73e84211145cf0a4" providerId="LiveId" clId="{E327EE9B-46BD-4165-9DA8-299B6C403062}" dt="2023-12-14T00:09:35.285" v="46" actId="255"/>
          <ac:spMkLst>
            <pc:docMk/>
            <pc:sldMk cId="3599303021" sldId="407"/>
            <ac:spMk id="12" creationId="{A7359D6C-4E4C-4DCF-9C2E-DA786925361E}"/>
          </ac:spMkLst>
        </pc:spChg>
      </pc:sldChg>
      <pc:sldChg chg="modSp add mod modAnim">
        <pc:chgData name="RON WAMPLER" userId="73e84211145cf0a4" providerId="LiveId" clId="{E327EE9B-46BD-4165-9DA8-299B6C403062}" dt="2023-12-27T16:31:14.927" v="4654" actId="20577"/>
        <pc:sldMkLst>
          <pc:docMk/>
          <pc:sldMk cId="2310256521" sldId="408"/>
        </pc:sldMkLst>
        <pc:spChg chg="mod">
          <ac:chgData name="RON WAMPLER" userId="73e84211145cf0a4" providerId="LiveId" clId="{E327EE9B-46BD-4165-9DA8-299B6C403062}" dt="2023-12-27T16:31:14.927" v="4654" actId="20577"/>
          <ac:spMkLst>
            <pc:docMk/>
            <pc:sldMk cId="2310256521" sldId="408"/>
            <ac:spMk id="11" creationId="{B3F0F164-1172-4232-BF01-6C8C4408646E}"/>
          </ac:spMkLst>
        </pc:spChg>
        <pc:spChg chg="mod">
          <ac:chgData name="RON WAMPLER" userId="73e84211145cf0a4" providerId="LiveId" clId="{E327EE9B-46BD-4165-9DA8-299B6C403062}" dt="2023-12-14T00:08:59.460" v="41" actId="27636"/>
          <ac:spMkLst>
            <pc:docMk/>
            <pc:sldMk cId="2310256521" sldId="408"/>
            <ac:spMk id="12" creationId="{A7359D6C-4E4C-4DCF-9C2E-DA786925361E}"/>
          </ac:spMkLst>
        </pc:spChg>
      </pc:sldChg>
      <pc:sldChg chg="add mod modShow">
        <pc:chgData name="RON WAMPLER" userId="73e84211145cf0a4" providerId="LiveId" clId="{E327EE9B-46BD-4165-9DA8-299B6C403062}" dt="2023-12-14T02:27:46.141" v="47" actId="729"/>
        <pc:sldMkLst>
          <pc:docMk/>
          <pc:sldMk cId="153431047" sldId="409"/>
        </pc:sldMkLst>
      </pc:sldChg>
      <pc:sldChg chg="add del">
        <pc:chgData name="RON WAMPLER" userId="73e84211145cf0a4" providerId="LiveId" clId="{E327EE9B-46BD-4165-9DA8-299B6C403062}" dt="2023-12-14T02:27:49.881" v="48" actId="47"/>
        <pc:sldMkLst>
          <pc:docMk/>
          <pc:sldMk cId="4052079918" sldId="410"/>
        </pc:sldMkLst>
      </pc:sldChg>
      <pc:sldChg chg="modSp add mod modAnim">
        <pc:chgData name="RON WAMPLER" userId="73e84211145cf0a4" providerId="LiveId" clId="{E327EE9B-46BD-4165-9DA8-299B6C403062}" dt="2023-12-26T16:59:17.941" v="3602" actId="20577"/>
        <pc:sldMkLst>
          <pc:docMk/>
          <pc:sldMk cId="3564177009" sldId="411"/>
        </pc:sldMkLst>
        <pc:spChg chg="mod">
          <ac:chgData name="RON WAMPLER" userId="73e84211145cf0a4" providerId="LiveId" clId="{E327EE9B-46BD-4165-9DA8-299B6C403062}" dt="2023-12-26T16:59:17.941" v="3602" actId="20577"/>
          <ac:spMkLst>
            <pc:docMk/>
            <pc:sldMk cId="3564177009" sldId="411"/>
            <ac:spMk id="11" creationId="{B3F0F164-1172-4232-BF01-6C8C4408646E}"/>
          </ac:spMkLst>
        </pc:spChg>
        <pc:spChg chg="mod">
          <ac:chgData name="RON WAMPLER" userId="73e84211145cf0a4" providerId="LiveId" clId="{E327EE9B-46BD-4165-9DA8-299B6C403062}" dt="2023-12-14T00:09:13.041" v="42" actId="14100"/>
          <ac:spMkLst>
            <pc:docMk/>
            <pc:sldMk cId="3564177009" sldId="411"/>
            <ac:spMk id="12" creationId="{A7359D6C-4E4C-4DCF-9C2E-DA786925361E}"/>
          </ac:spMkLst>
        </pc:spChg>
      </pc:sldChg>
      <pc:sldChg chg="modSp add modAnim">
        <pc:chgData name="RON WAMPLER" userId="73e84211145cf0a4" providerId="LiveId" clId="{E327EE9B-46BD-4165-9DA8-299B6C403062}" dt="2023-12-20T02:08:55.360" v="2870" actId="6549"/>
        <pc:sldMkLst>
          <pc:docMk/>
          <pc:sldMk cId="226983295" sldId="412"/>
        </pc:sldMkLst>
        <pc:spChg chg="mod">
          <ac:chgData name="RON WAMPLER" userId="73e84211145cf0a4" providerId="LiveId" clId="{E327EE9B-46BD-4165-9DA8-299B6C403062}" dt="2023-12-20T02:08:55.360" v="2870" actId="6549"/>
          <ac:spMkLst>
            <pc:docMk/>
            <pc:sldMk cId="226983295" sldId="412"/>
            <ac:spMk id="11" creationId="{B3F0F164-1172-4232-BF01-6C8C4408646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2B510D-CFF6-4859-AAEE-B636FC15AB5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A0B17784-2F3C-4DA6-B510-9E68BA8A27E6}">
      <dgm:prSet/>
      <dgm:spPr/>
      <dgm:t>
        <a:bodyPr/>
        <a:lstStyle/>
        <a:p>
          <a:r>
            <a:rPr lang="en-US"/>
            <a:t>Self-will and self satisfaction reign in mans heart</a:t>
          </a:r>
        </a:p>
      </dgm:t>
    </dgm:pt>
    <dgm:pt modelId="{579546D4-045D-4AAB-8AAB-3936E26E9A8F}" type="parTrans" cxnId="{EB0D0A2A-B54B-45E2-948D-664F763024E6}">
      <dgm:prSet/>
      <dgm:spPr/>
      <dgm:t>
        <a:bodyPr/>
        <a:lstStyle/>
        <a:p>
          <a:endParaRPr lang="en-US"/>
        </a:p>
      </dgm:t>
    </dgm:pt>
    <dgm:pt modelId="{7481C41B-5A39-4475-BA1E-40A61D34C342}" type="sibTrans" cxnId="{EB0D0A2A-B54B-45E2-948D-664F763024E6}">
      <dgm:prSet/>
      <dgm:spPr/>
      <dgm:t>
        <a:bodyPr/>
        <a:lstStyle/>
        <a:p>
          <a:endParaRPr lang="en-US"/>
        </a:p>
      </dgm:t>
    </dgm:pt>
    <dgm:pt modelId="{E8DE3B6C-52A1-4D16-9003-A6C3D48DCF99}">
      <dgm:prSet/>
      <dgm:spPr/>
      <dgm:t>
        <a:bodyPr/>
        <a:lstStyle/>
        <a:p>
          <a:r>
            <a:rPr lang="en-US"/>
            <a:t>This produces guilt, masked with even more self-seeking</a:t>
          </a:r>
        </a:p>
      </dgm:t>
    </dgm:pt>
    <dgm:pt modelId="{8036A257-60C7-4792-ACCF-445162E0569B}" type="parTrans" cxnId="{C26F4213-65E6-46C3-AD88-976F5F23EC6C}">
      <dgm:prSet/>
      <dgm:spPr/>
      <dgm:t>
        <a:bodyPr/>
        <a:lstStyle/>
        <a:p>
          <a:endParaRPr lang="en-US"/>
        </a:p>
      </dgm:t>
    </dgm:pt>
    <dgm:pt modelId="{1564836C-72CC-4C19-B38E-0560246DD137}" type="sibTrans" cxnId="{C26F4213-65E6-46C3-AD88-976F5F23EC6C}">
      <dgm:prSet/>
      <dgm:spPr/>
      <dgm:t>
        <a:bodyPr/>
        <a:lstStyle/>
        <a:p>
          <a:endParaRPr lang="en-US"/>
        </a:p>
      </dgm:t>
    </dgm:pt>
    <dgm:pt modelId="{8740930B-7B27-4522-97EA-B8EC26EA0254}">
      <dgm:prSet/>
      <dgm:spPr/>
      <dgm:t>
        <a:bodyPr/>
        <a:lstStyle/>
        <a:p>
          <a:r>
            <a:rPr lang="en-US"/>
            <a:t>This produces meaninglessness, as nothing truly satisfies</a:t>
          </a:r>
        </a:p>
      </dgm:t>
    </dgm:pt>
    <dgm:pt modelId="{024FB275-C21B-4127-B83D-AC3C41A980F8}" type="parTrans" cxnId="{2BB6F0CC-4AC2-4FF1-8693-BD540FC9710D}">
      <dgm:prSet/>
      <dgm:spPr/>
      <dgm:t>
        <a:bodyPr/>
        <a:lstStyle/>
        <a:p>
          <a:endParaRPr lang="en-US"/>
        </a:p>
      </dgm:t>
    </dgm:pt>
    <dgm:pt modelId="{D997A144-4F08-4B88-BDF1-C66353C0748F}" type="sibTrans" cxnId="{2BB6F0CC-4AC2-4FF1-8693-BD540FC9710D}">
      <dgm:prSet/>
      <dgm:spPr/>
      <dgm:t>
        <a:bodyPr/>
        <a:lstStyle/>
        <a:p>
          <a:endParaRPr lang="en-US"/>
        </a:p>
      </dgm:t>
    </dgm:pt>
    <dgm:pt modelId="{32B11D4A-7711-4D8D-A0D1-BE1573E4391B}">
      <dgm:prSet/>
      <dgm:spPr/>
      <dgm:t>
        <a:bodyPr/>
        <a:lstStyle/>
        <a:p>
          <a:r>
            <a:rPr lang="en-US" dirty="0"/>
            <a:t>This produces hopelessness, we sense the supernatural promise of life after death and the consequences of it </a:t>
          </a:r>
        </a:p>
      </dgm:t>
    </dgm:pt>
    <dgm:pt modelId="{E1EBA772-BFCB-4244-A6A5-7599E2AFD873}" type="parTrans" cxnId="{7B448A0C-5BAB-4787-BCB4-E0E3C14DF454}">
      <dgm:prSet/>
      <dgm:spPr/>
      <dgm:t>
        <a:bodyPr/>
        <a:lstStyle/>
        <a:p>
          <a:endParaRPr lang="en-US"/>
        </a:p>
      </dgm:t>
    </dgm:pt>
    <dgm:pt modelId="{37D133FA-3E12-498F-BAD0-11155F7AE634}" type="sibTrans" cxnId="{7B448A0C-5BAB-4787-BCB4-E0E3C14DF454}">
      <dgm:prSet/>
      <dgm:spPr/>
      <dgm:t>
        <a:bodyPr/>
        <a:lstStyle/>
        <a:p>
          <a:endParaRPr lang="en-US"/>
        </a:p>
      </dgm:t>
    </dgm:pt>
    <dgm:pt modelId="{4E9D253A-EEB4-40C9-8D7C-6F3D50108785}" type="pres">
      <dgm:prSet presAssocID="{7C2B510D-CFF6-4859-AAEE-B636FC15AB52}" presName="outerComposite" presStyleCnt="0">
        <dgm:presLayoutVars>
          <dgm:chMax val="5"/>
          <dgm:dir/>
          <dgm:resizeHandles val="exact"/>
        </dgm:presLayoutVars>
      </dgm:prSet>
      <dgm:spPr/>
    </dgm:pt>
    <dgm:pt modelId="{6D71E14C-FA25-42A6-B7E6-05E6342129FA}" type="pres">
      <dgm:prSet presAssocID="{7C2B510D-CFF6-4859-AAEE-B636FC15AB52}" presName="dummyMaxCanvas" presStyleCnt="0">
        <dgm:presLayoutVars/>
      </dgm:prSet>
      <dgm:spPr/>
    </dgm:pt>
    <dgm:pt modelId="{6951306F-79FC-4949-BF18-C217161A537E}" type="pres">
      <dgm:prSet presAssocID="{7C2B510D-CFF6-4859-AAEE-B636FC15AB52}" presName="FourNodes_1" presStyleLbl="node1" presStyleIdx="0" presStyleCnt="4">
        <dgm:presLayoutVars>
          <dgm:bulletEnabled val="1"/>
        </dgm:presLayoutVars>
      </dgm:prSet>
      <dgm:spPr/>
    </dgm:pt>
    <dgm:pt modelId="{7CA04822-9AB0-49D9-AD11-F92BEA8FF63C}" type="pres">
      <dgm:prSet presAssocID="{7C2B510D-CFF6-4859-AAEE-B636FC15AB52}" presName="FourNodes_2" presStyleLbl="node1" presStyleIdx="1" presStyleCnt="4">
        <dgm:presLayoutVars>
          <dgm:bulletEnabled val="1"/>
        </dgm:presLayoutVars>
      </dgm:prSet>
      <dgm:spPr/>
    </dgm:pt>
    <dgm:pt modelId="{B73DFBC5-0F3B-4783-82FD-F53D1335298C}" type="pres">
      <dgm:prSet presAssocID="{7C2B510D-CFF6-4859-AAEE-B636FC15AB52}" presName="FourNodes_3" presStyleLbl="node1" presStyleIdx="2" presStyleCnt="4">
        <dgm:presLayoutVars>
          <dgm:bulletEnabled val="1"/>
        </dgm:presLayoutVars>
      </dgm:prSet>
      <dgm:spPr/>
    </dgm:pt>
    <dgm:pt modelId="{3DE73510-6F77-412C-91B9-3C754470910A}" type="pres">
      <dgm:prSet presAssocID="{7C2B510D-CFF6-4859-AAEE-B636FC15AB52}" presName="FourNodes_4" presStyleLbl="node1" presStyleIdx="3" presStyleCnt="4">
        <dgm:presLayoutVars>
          <dgm:bulletEnabled val="1"/>
        </dgm:presLayoutVars>
      </dgm:prSet>
      <dgm:spPr/>
    </dgm:pt>
    <dgm:pt modelId="{4B9DC916-AF2F-4C84-983A-16DDBAB4F55C}" type="pres">
      <dgm:prSet presAssocID="{7C2B510D-CFF6-4859-AAEE-B636FC15AB52}" presName="FourConn_1-2" presStyleLbl="fgAccFollowNode1" presStyleIdx="0" presStyleCnt="3">
        <dgm:presLayoutVars>
          <dgm:bulletEnabled val="1"/>
        </dgm:presLayoutVars>
      </dgm:prSet>
      <dgm:spPr/>
    </dgm:pt>
    <dgm:pt modelId="{FD3136F9-AEF0-458B-9493-E425C67C3934}" type="pres">
      <dgm:prSet presAssocID="{7C2B510D-CFF6-4859-AAEE-B636FC15AB52}" presName="FourConn_2-3" presStyleLbl="fgAccFollowNode1" presStyleIdx="1" presStyleCnt="3">
        <dgm:presLayoutVars>
          <dgm:bulletEnabled val="1"/>
        </dgm:presLayoutVars>
      </dgm:prSet>
      <dgm:spPr/>
    </dgm:pt>
    <dgm:pt modelId="{90B1DBDB-922B-4E93-8108-8E8B3B778F2C}" type="pres">
      <dgm:prSet presAssocID="{7C2B510D-CFF6-4859-AAEE-B636FC15AB52}" presName="FourConn_3-4" presStyleLbl="fgAccFollowNode1" presStyleIdx="2" presStyleCnt="3">
        <dgm:presLayoutVars>
          <dgm:bulletEnabled val="1"/>
        </dgm:presLayoutVars>
      </dgm:prSet>
      <dgm:spPr/>
    </dgm:pt>
    <dgm:pt modelId="{F98F3E05-F06B-4F13-9C86-65F20C3AA31C}" type="pres">
      <dgm:prSet presAssocID="{7C2B510D-CFF6-4859-AAEE-B636FC15AB52}" presName="FourNodes_1_text" presStyleLbl="node1" presStyleIdx="3" presStyleCnt="4">
        <dgm:presLayoutVars>
          <dgm:bulletEnabled val="1"/>
        </dgm:presLayoutVars>
      </dgm:prSet>
      <dgm:spPr/>
    </dgm:pt>
    <dgm:pt modelId="{E9F29AA2-631E-4B69-88A3-D4D5FDC7E0AA}" type="pres">
      <dgm:prSet presAssocID="{7C2B510D-CFF6-4859-AAEE-B636FC15AB52}" presName="FourNodes_2_text" presStyleLbl="node1" presStyleIdx="3" presStyleCnt="4">
        <dgm:presLayoutVars>
          <dgm:bulletEnabled val="1"/>
        </dgm:presLayoutVars>
      </dgm:prSet>
      <dgm:spPr/>
    </dgm:pt>
    <dgm:pt modelId="{2C68161D-9D59-4215-9A0B-D6B87DCCE7F0}" type="pres">
      <dgm:prSet presAssocID="{7C2B510D-CFF6-4859-AAEE-B636FC15AB52}" presName="FourNodes_3_text" presStyleLbl="node1" presStyleIdx="3" presStyleCnt="4">
        <dgm:presLayoutVars>
          <dgm:bulletEnabled val="1"/>
        </dgm:presLayoutVars>
      </dgm:prSet>
      <dgm:spPr/>
    </dgm:pt>
    <dgm:pt modelId="{EB1B9E51-99A8-48DF-9580-5D833C1FF7E3}" type="pres">
      <dgm:prSet presAssocID="{7C2B510D-CFF6-4859-AAEE-B636FC15AB52}" presName="FourNodes_4_text" presStyleLbl="node1" presStyleIdx="3" presStyleCnt="4">
        <dgm:presLayoutVars>
          <dgm:bulletEnabled val="1"/>
        </dgm:presLayoutVars>
      </dgm:prSet>
      <dgm:spPr/>
    </dgm:pt>
  </dgm:ptLst>
  <dgm:cxnLst>
    <dgm:cxn modelId="{5A3BF000-4681-45E8-A939-996982AF3592}" type="presOf" srcId="{A0B17784-2F3C-4DA6-B510-9E68BA8A27E6}" destId="{F98F3E05-F06B-4F13-9C86-65F20C3AA31C}" srcOrd="1" destOrd="0" presId="urn:microsoft.com/office/officeart/2005/8/layout/vProcess5"/>
    <dgm:cxn modelId="{7B448A0C-5BAB-4787-BCB4-E0E3C14DF454}" srcId="{7C2B510D-CFF6-4859-AAEE-B636FC15AB52}" destId="{32B11D4A-7711-4D8D-A0D1-BE1573E4391B}" srcOrd="3" destOrd="0" parTransId="{E1EBA772-BFCB-4244-A6A5-7599E2AFD873}" sibTransId="{37D133FA-3E12-498F-BAD0-11155F7AE634}"/>
    <dgm:cxn modelId="{C26F4213-65E6-46C3-AD88-976F5F23EC6C}" srcId="{7C2B510D-CFF6-4859-AAEE-B636FC15AB52}" destId="{E8DE3B6C-52A1-4D16-9003-A6C3D48DCF99}" srcOrd="1" destOrd="0" parTransId="{8036A257-60C7-4792-ACCF-445162E0569B}" sibTransId="{1564836C-72CC-4C19-B38E-0560246DD137}"/>
    <dgm:cxn modelId="{EB0D0A2A-B54B-45E2-948D-664F763024E6}" srcId="{7C2B510D-CFF6-4859-AAEE-B636FC15AB52}" destId="{A0B17784-2F3C-4DA6-B510-9E68BA8A27E6}" srcOrd="0" destOrd="0" parTransId="{579546D4-045D-4AAB-8AAB-3936E26E9A8F}" sibTransId="{7481C41B-5A39-4475-BA1E-40A61D34C342}"/>
    <dgm:cxn modelId="{8BA8785F-05F0-4244-955E-926F6E3FE9E5}" type="presOf" srcId="{E8DE3B6C-52A1-4D16-9003-A6C3D48DCF99}" destId="{E9F29AA2-631E-4B69-88A3-D4D5FDC7E0AA}" srcOrd="1" destOrd="0" presId="urn:microsoft.com/office/officeart/2005/8/layout/vProcess5"/>
    <dgm:cxn modelId="{E811BD4D-3D7C-4C64-9D76-7B395890E853}" type="presOf" srcId="{32B11D4A-7711-4D8D-A0D1-BE1573E4391B}" destId="{EB1B9E51-99A8-48DF-9580-5D833C1FF7E3}" srcOrd="1" destOrd="0" presId="urn:microsoft.com/office/officeart/2005/8/layout/vProcess5"/>
    <dgm:cxn modelId="{C94ACE70-5054-4ACD-A67E-494F04806AE8}" type="presOf" srcId="{32B11D4A-7711-4D8D-A0D1-BE1573E4391B}" destId="{3DE73510-6F77-412C-91B9-3C754470910A}" srcOrd="0" destOrd="0" presId="urn:microsoft.com/office/officeart/2005/8/layout/vProcess5"/>
    <dgm:cxn modelId="{E3D60757-A788-4EAD-B269-527FC057ED92}" type="presOf" srcId="{7C2B510D-CFF6-4859-AAEE-B636FC15AB52}" destId="{4E9D253A-EEB4-40C9-8D7C-6F3D50108785}" srcOrd="0" destOrd="0" presId="urn:microsoft.com/office/officeart/2005/8/layout/vProcess5"/>
    <dgm:cxn modelId="{510B2689-34FA-405B-A6F5-6515CED231EB}" type="presOf" srcId="{D997A144-4F08-4B88-BDF1-C66353C0748F}" destId="{90B1DBDB-922B-4E93-8108-8E8B3B778F2C}" srcOrd="0" destOrd="0" presId="urn:microsoft.com/office/officeart/2005/8/layout/vProcess5"/>
    <dgm:cxn modelId="{7889949D-1DA0-4C88-93DB-798557956AF9}" type="presOf" srcId="{8740930B-7B27-4522-97EA-B8EC26EA0254}" destId="{B73DFBC5-0F3B-4783-82FD-F53D1335298C}" srcOrd="0" destOrd="0" presId="urn:microsoft.com/office/officeart/2005/8/layout/vProcess5"/>
    <dgm:cxn modelId="{3714079F-9A45-447C-85F3-E1FBB34A8715}" type="presOf" srcId="{A0B17784-2F3C-4DA6-B510-9E68BA8A27E6}" destId="{6951306F-79FC-4949-BF18-C217161A537E}" srcOrd="0" destOrd="0" presId="urn:microsoft.com/office/officeart/2005/8/layout/vProcess5"/>
    <dgm:cxn modelId="{917D47AE-D80D-484D-ABC0-0EE485E5D485}" type="presOf" srcId="{E8DE3B6C-52A1-4D16-9003-A6C3D48DCF99}" destId="{7CA04822-9AB0-49D9-AD11-F92BEA8FF63C}" srcOrd="0" destOrd="0" presId="urn:microsoft.com/office/officeart/2005/8/layout/vProcess5"/>
    <dgm:cxn modelId="{E314A5C6-9309-4CAC-BFDD-136C27E511BD}" type="presOf" srcId="{1564836C-72CC-4C19-B38E-0560246DD137}" destId="{FD3136F9-AEF0-458B-9493-E425C67C3934}" srcOrd="0" destOrd="0" presId="urn:microsoft.com/office/officeart/2005/8/layout/vProcess5"/>
    <dgm:cxn modelId="{2BB6F0CC-4AC2-4FF1-8693-BD540FC9710D}" srcId="{7C2B510D-CFF6-4859-AAEE-B636FC15AB52}" destId="{8740930B-7B27-4522-97EA-B8EC26EA0254}" srcOrd="2" destOrd="0" parTransId="{024FB275-C21B-4127-B83D-AC3C41A980F8}" sibTransId="{D997A144-4F08-4B88-BDF1-C66353C0748F}"/>
    <dgm:cxn modelId="{72F613D1-7A96-4AB3-9B3B-B7DDABDAA016}" type="presOf" srcId="{8740930B-7B27-4522-97EA-B8EC26EA0254}" destId="{2C68161D-9D59-4215-9A0B-D6B87DCCE7F0}" srcOrd="1" destOrd="0" presId="urn:microsoft.com/office/officeart/2005/8/layout/vProcess5"/>
    <dgm:cxn modelId="{F23CAFDB-019B-45ED-A9D0-D8B3498266BB}" type="presOf" srcId="{7481C41B-5A39-4475-BA1E-40A61D34C342}" destId="{4B9DC916-AF2F-4C84-983A-16DDBAB4F55C}" srcOrd="0" destOrd="0" presId="urn:microsoft.com/office/officeart/2005/8/layout/vProcess5"/>
    <dgm:cxn modelId="{95EF4E49-A3B0-4AAB-8BAD-B048D84E2A07}" type="presParOf" srcId="{4E9D253A-EEB4-40C9-8D7C-6F3D50108785}" destId="{6D71E14C-FA25-42A6-B7E6-05E6342129FA}" srcOrd="0" destOrd="0" presId="urn:microsoft.com/office/officeart/2005/8/layout/vProcess5"/>
    <dgm:cxn modelId="{91A7EDBF-FC2B-4870-922D-C9837603057F}" type="presParOf" srcId="{4E9D253A-EEB4-40C9-8D7C-6F3D50108785}" destId="{6951306F-79FC-4949-BF18-C217161A537E}" srcOrd="1" destOrd="0" presId="urn:microsoft.com/office/officeart/2005/8/layout/vProcess5"/>
    <dgm:cxn modelId="{BC6FAE7C-F937-4846-B41A-0ADE857A1260}" type="presParOf" srcId="{4E9D253A-EEB4-40C9-8D7C-6F3D50108785}" destId="{7CA04822-9AB0-49D9-AD11-F92BEA8FF63C}" srcOrd="2" destOrd="0" presId="urn:microsoft.com/office/officeart/2005/8/layout/vProcess5"/>
    <dgm:cxn modelId="{9250DC06-5BDE-4FCE-8131-0785511DD201}" type="presParOf" srcId="{4E9D253A-EEB4-40C9-8D7C-6F3D50108785}" destId="{B73DFBC5-0F3B-4783-82FD-F53D1335298C}" srcOrd="3" destOrd="0" presId="urn:microsoft.com/office/officeart/2005/8/layout/vProcess5"/>
    <dgm:cxn modelId="{F73D451F-599D-4CA0-83F5-4324FD4195E5}" type="presParOf" srcId="{4E9D253A-EEB4-40C9-8D7C-6F3D50108785}" destId="{3DE73510-6F77-412C-91B9-3C754470910A}" srcOrd="4" destOrd="0" presId="urn:microsoft.com/office/officeart/2005/8/layout/vProcess5"/>
    <dgm:cxn modelId="{1996E659-668D-4C28-9E4F-88AA14B3B045}" type="presParOf" srcId="{4E9D253A-EEB4-40C9-8D7C-6F3D50108785}" destId="{4B9DC916-AF2F-4C84-983A-16DDBAB4F55C}" srcOrd="5" destOrd="0" presId="urn:microsoft.com/office/officeart/2005/8/layout/vProcess5"/>
    <dgm:cxn modelId="{C47FAB5E-4D66-46A5-88BB-05396341EEDF}" type="presParOf" srcId="{4E9D253A-EEB4-40C9-8D7C-6F3D50108785}" destId="{FD3136F9-AEF0-458B-9493-E425C67C3934}" srcOrd="6" destOrd="0" presId="urn:microsoft.com/office/officeart/2005/8/layout/vProcess5"/>
    <dgm:cxn modelId="{02FEDFE8-BCBA-48F0-8A70-6D433B0C4875}" type="presParOf" srcId="{4E9D253A-EEB4-40C9-8D7C-6F3D50108785}" destId="{90B1DBDB-922B-4E93-8108-8E8B3B778F2C}" srcOrd="7" destOrd="0" presId="urn:microsoft.com/office/officeart/2005/8/layout/vProcess5"/>
    <dgm:cxn modelId="{94FAE9AA-A390-412D-B8CC-1DF2C4B63C63}" type="presParOf" srcId="{4E9D253A-EEB4-40C9-8D7C-6F3D50108785}" destId="{F98F3E05-F06B-4F13-9C86-65F20C3AA31C}" srcOrd="8" destOrd="0" presId="urn:microsoft.com/office/officeart/2005/8/layout/vProcess5"/>
    <dgm:cxn modelId="{596BF30A-59C0-4D11-8415-D1DA21C5F86A}" type="presParOf" srcId="{4E9D253A-EEB4-40C9-8D7C-6F3D50108785}" destId="{E9F29AA2-631E-4B69-88A3-D4D5FDC7E0AA}" srcOrd="9" destOrd="0" presId="urn:microsoft.com/office/officeart/2005/8/layout/vProcess5"/>
    <dgm:cxn modelId="{08C4DB27-98D0-4B10-8DD1-9400E57C9A6C}" type="presParOf" srcId="{4E9D253A-EEB4-40C9-8D7C-6F3D50108785}" destId="{2C68161D-9D59-4215-9A0B-D6B87DCCE7F0}" srcOrd="10" destOrd="0" presId="urn:microsoft.com/office/officeart/2005/8/layout/vProcess5"/>
    <dgm:cxn modelId="{DF3C3B44-28B3-4794-83A8-900B99D91468}" type="presParOf" srcId="{4E9D253A-EEB4-40C9-8D7C-6F3D50108785}" destId="{EB1B9E51-99A8-48DF-9580-5D833C1FF7E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306F-79FC-4949-BF18-C217161A537E}">
      <dsp:nvSpPr>
        <dsp:cNvPr id="0" name=""/>
        <dsp:cNvSpPr/>
      </dsp:nvSpPr>
      <dsp:spPr>
        <a:xfrm>
          <a:off x="0" y="0"/>
          <a:ext cx="8187040" cy="9572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Self-will and self satisfaction reign in mans heart</a:t>
          </a:r>
        </a:p>
      </dsp:txBody>
      <dsp:txXfrm>
        <a:off x="28038" y="28038"/>
        <a:ext cx="7073153" cy="901218"/>
      </dsp:txXfrm>
    </dsp:sp>
    <dsp:sp modelId="{7CA04822-9AB0-49D9-AD11-F92BEA8FF63C}">
      <dsp:nvSpPr>
        <dsp:cNvPr id="0" name=""/>
        <dsp:cNvSpPr/>
      </dsp:nvSpPr>
      <dsp:spPr>
        <a:xfrm>
          <a:off x="685664" y="1131347"/>
          <a:ext cx="8187040" cy="9572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This produces guilt, masked with even more self-seeking</a:t>
          </a:r>
        </a:p>
      </dsp:txBody>
      <dsp:txXfrm>
        <a:off x="713702" y="1159385"/>
        <a:ext cx="6823058" cy="901218"/>
      </dsp:txXfrm>
    </dsp:sp>
    <dsp:sp modelId="{B73DFBC5-0F3B-4783-82FD-F53D1335298C}">
      <dsp:nvSpPr>
        <dsp:cNvPr id="0" name=""/>
        <dsp:cNvSpPr/>
      </dsp:nvSpPr>
      <dsp:spPr>
        <a:xfrm>
          <a:off x="1361095" y="2262695"/>
          <a:ext cx="8187040" cy="9572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This produces meaninglessness, as nothing truly satisfies</a:t>
          </a:r>
        </a:p>
      </dsp:txBody>
      <dsp:txXfrm>
        <a:off x="1389133" y="2290733"/>
        <a:ext cx="6833291" cy="901218"/>
      </dsp:txXfrm>
    </dsp:sp>
    <dsp:sp modelId="{3DE73510-6F77-412C-91B9-3C754470910A}">
      <dsp:nvSpPr>
        <dsp:cNvPr id="0" name=""/>
        <dsp:cNvSpPr/>
      </dsp:nvSpPr>
      <dsp:spPr>
        <a:xfrm>
          <a:off x="2046759" y="3394043"/>
          <a:ext cx="8187040" cy="9572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This produces hopelessness, we sense the supernatural promise of life after death and the consequences of it </a:t>
          </a:r>
        </a:p>
      </dsp:txBody>
      <dsp:txXfrm>
        <a:off x="2074797" y="3422081"/>
        <a:ext cx="6823058" cy="901218"/>
      </dsp:txXfrm>
    </dsp:sp>
    <dsp:sp modelId="{4B9DC916-AF2F-4C84-983A-16DDBAB4F55C}">
      <dsp:nvSpPr>
        <dsp:cNvPr id="0" name=""/>
        <dsp:cNvSpPr/>
      </dsp:nvSpPr>
      <dsp:spPr>
        <a:xfrm>
          <a:off x="7564798" y="733200"/>
          <a:ext cx="622241" cy="62224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704802" y="733200"/>
        <a:ext cx="342233" cy="468236"/>
      </dsp:txXfrm>
    </dsp:sp>
    <dsp:sp modelId="{FD3136F9-AEF0-458B-9493-E425C67C3934}">
      <dsp:nvSpPr>
        <dsp:cNvPr id="0" name=""/>
        <dsp:cNvSpPr/>
      </dsp:nvSpPr>
      <dsp:spPr>
        <a:xfrm>
          <a:off x="8250463" y="1864548"/>
          <a:ext cx="622241" cy="62224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390467" y="1864548"/>
        <a:ext cx="342233" cy="468236"/>
      </dsp:txXfrm>
    </dsp:sp>
    <dsp:sp modelId="{90B1DBDB-922B-4E93-8108-8E8B3B778F2C}">
      <dsp:nvSpPr>
        <dsp:cNvPr id="0" name=""/>
        <dsp:cNvSpPr/>
      </dsp:nvSpPr>
      <dsp:spPr>
        <a:xfrm>
          <a:off x="8925894" y="2995896"/>
          <a:ext cx="622241" cy="62224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065898"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3"/>
            <a:ext cx="3037840" cy="466434"/>
          </a:xfrm>
          <a:prstGeom prst="rect">
            <a:avLst/>
          </a:prstGeom>
        </p:spPr>
        <p:txBody>
          <a:bodyPr vert="horz" lIns="93177" tIns="46589" rIns="93177" bIns="46589" rtlCol="0"/>
          <a:lstStyle>
            <a:lvl1pPr algn="r">
              <a:defRPr sz="1200"/>
            </a:lvl1pPr>
          </a:lstStyle>
          <a:p>
            <a:fld id="{9FEE84A9-E35A-2A48-A8EB-C2893BECD1CB}" type="datetimeFigureOut">
              <a:rPr lang="en-US" smtClean="0"/>
              <a:t>12/28/2023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1"/>
            <a:ext cx="5608320" cy="366045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8E4981-1840-F744-B3A0-AD48F80C14C5}" type="slidenum">
              <a:rPr lang="en-US" smtClean="0"/>
              <a:t>‹#›</a:t>
            </a:fld>
            <a:endParaRPr lang="en-US"/>
          </a:p>
        </p:txBody>
      </p:sp>
    </p:spTree>
    <p:extLst>
      <p:ext uri="{BB962C8B-B14F-4D97-AF65-F5344CB8AC3E}">
        <p14:creationId xmlns:p14="http://schemas.microsoft.com/office/powerpoint/2010/main" val="220962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E4981-1840-F744-B3A0-AD48F80C14C5}" type="slidenum">
              <a:rPr lang="en-US" smtClean="0"/>
              <a:t>1</a:t>
            </a:fld>
            <a:endParaRPr lang="en-US"/>
          </a:p>
        </p:txBody>
      </p:sp>
    </p:spTree>
    <p:extLst>
      <p:ext uri="{BB962C8B-B14F-4D97-AF65-F5344CB8AC3E}">
        <p14:creationId xmlns:p14="http://schemas.microsoft.com/office/powerpoint/2010/main" val="342894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1:1-17 – Overview - Jesus is God, paid our price to satisfy a holy God, was prophesied in the OT, and we didn’t contribute to our salvation, without which we are all headed to hell.  The good news.</a:t>
            </a:r>
          </a:p>
          <a:p>
            <a:pPr marL="171450" indent="-171450">
              <a:buFont typeface="Arial" panose="020B0604020202020204" pitchFamily="34" charset="0"/>
              <a:buChar char="•"/>
            </a:pPr>
            <a:r>
              <a:rPr lang="en-US" dirty="0"/>
              <a:t>1:18-3:1 – Demonstrating our deadness.  Includes demonstrating that we do not die because of our sin, our sin demonstrates we are already dead.</a:t>
            </a:r>
          </a:p>
          <a:p>
            <a:pPr marL="0" indent="0">
              <a:buFont typeface="Arial" panose="020B0604020202020204" pitchFamily="34" charset="0"/>
              <a:buNone/>
            </a:pPr>
            <a:endParaRPr lang="en-US" dirty="0"/>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BD8E4981-1840-F744-B3A0-AD48F80C14C5}" type="slidenum">
              <a:rPr lang="en-US" smtClean="0"/>
              <a:t>2</a:t>
            </a:fld>
            <a:endParaRPr lang="en-US"/>
          </a:p>
        </p:txBody>
      </p:sp>
    </p:spTree>
    <p:extLst>
      <p:ext uri="{BB962C8B-B14F-4D97-AF65-F5344CB8AC3E}">
        <p14:creationId xmlns:p14="http://schemas.microsoft.com/office/powerpoint/2010/main" val="2406723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57545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8188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472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12098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27300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556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it-IT" sz="1800" dirty="0"/>
              <a:t>	1 Thessalonians (circa ad 51)</a:t>
            </a:r>
          </a:p>
          <a:p>
            <a:pPr algn="l" rtl="0"/>
            <a:r>
              <a:rPr lang="it-IT" sz="1800" dirty="0"/>
              <a:t>	1 Corinthians (circa ad 52–55)</a:t>
            </a:r>
          </a:p>
          <a:p>
            <a:pPr algn="l" rtl="0"/>
            <a:r>
              <a:rPr lang="it-IT" sz="1800" dirty="0"/>
              <a:t>	2 Corinthians (circa ad 52–55)</a:t>
            </a:r>
          </a:p>
          <a:p>
            <a:pPr algn="l" rtl="0"/>
            <a:r>
              <a:rPr lang="en-US" sz="1800" dirty="0"/>
              <a:t>	Galatians (circa ad 50–55)</a:t>
            </a:r>
          </a:p>
          <a:p>
            <a:pPr algn="l" rtl="0"/>
            <a:r>
              <a:rPr lang="en-US" sz="1800" dirty="0"/>
              <a:t>	Romans (circa ad 55–57)</a:t>
            </a:r>
          </a:p>
          <a:p>
            <a:pPr algn="l" rtl="0"/>
            <a:r>
              <a:rPr lang="en-US" sz="1800" dirty="0"/>
              <a:t>	Philemon (circa ad 55–56)</a:t>
            </a:r>
          </a:p>
          <a:p>
            <a:pPr algn="l" rtl="0"/>
            <a:r>
              <a:rPr lang="en-US" sz="1800" dirty="0"/>
              <a:t>	Philippians (circa ad 55–56)</a:t>
            </a:r>
          </a:p>
          <a:p>
            <a:r>
              <a:rPr lang="en-US" dirty="0"/>
              <a:t> Anthony Le Donne, Paul the Apostle, ed. John D. Barry et al., The Lexham Bible Dictionary (Bellingham, WA: Lexham Press, 2016).</a:t>
            </a:r>
          </a:p>
          <a:p>
            <a:pPr algn="l" rtl="0"/>
            <a:endParaRPr lang="en-US" dirty="0"/>
          </a:p>
          <a:p>
            <a:r>
              <a:rPr lang="en-US" b="0" i="0" u="none" strike="noStrike" baseline="0" dirty="0"/>
              <a:t> Anthony Le Donne, “Paul the Apostle,” ed. John D. Barry et al., </a:t>
            </a:r>
            <a:r>
              <a:rPr lang="en-US" b="0" i="1" u="none" strike="noStrike" baseline="0" dirty="0"/>
              <a:t>The Lexham Bible Dictionary</a:t>
            </a:r>
            <a:r>
              <a:rPr lang="en-US" b="0" i="0" u="none" strike="noStrike" baseline="0" dirty="0"/>
              <a:t> (Bellingham, WA: Lexham Press, 2016).</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52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012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E4981-1840-F744-B3A0-AD48F80C14C5}" type="slidenum">
              <a:rPr lang="en-US" smtClean="0"/>
              <a:t>11</a:t>
            </a:fld>
            <a:endParaRPr lang="en-US"/>
          </a:p>
        </p:txBody>
      </p:sp>
    </p:spTree>
    <p:extLst>
      <p:ext uri="{BB962C8B-B14F-4D97-AF65-F5344CB8AC3E}">
        <p14:creationId xmlns:p14="http://schemas.microsoft.com/office/powerpoint/2010/main" val="2541618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088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was probably bald and scared badly…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855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18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127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E4981-1840-F744-B3A0-AD48F80C14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353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E4981-1840-F744-B3A0-AD48F80C14C5}" type="slidenum">
              <a:rPr lang="en-US" smtClean="0"/>
              <a:t>17</a:t>
            </a:fld>
            <a:endParaRPr lang="en-US"/>
          </a:p>
        </p:txBody>
      </p:sp>
    </p:spTree>
    <p:extLst>
      <p:ext uri="{BB962C8B-B14F-4D97-AF65-F5344CB8AC3E}">
        <p14:creationId xmlns:p14="http://schemas.microsoft.com/office/powerpoint/2010/main" val="1676999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Reason to be…</a:t>
            </a:r>
          </a:p>
        </p:txBody>
      </p:sp>
      <p:sp>
        <p:nvSpPr>
          <p:cNvPr id="4" name="Slide Number Placeholder 3"/>
          <p:cNvSpPr>
            <a:spLocks noGrp="1"/>
          </p:cNvSpPr>
          <p:nvPr>
            <p:ph type="sldNum" sz="quarter" idx="5"/>
          </p:nvPr>
        </p:nvSpPr>
        <p:spPr/>
        <p:txBody>
          <a:bodyPr/>
          <a:lstStyle/>
          <a:p>
            <a:fld id="{BD8E4981-1840-F744-B3A0-AD48F80C14C5}" type="slidenum">
              <a:rPr lang="en-US" smtClean="0"/>
              <a:t>18</a:t>
            </a:fld>
            <a:endParaRPr lang="en-US"/>
          </a:p>
        </p:txBody>
      </p:sp>
    </p:spTree>
    <p:extLst>
      <p:ext uri="{BB962C8B-B14F-4D97-AF65-F5344CB8AC3E}">
        <p14:creationId xmlns:p14="http://schemas.microsoft.com/office/powerpoint/2010/main" val="746050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Agrippa - </a:t>
            </a:r>
          </a:p>
        </p:txBody>
      </p:sp>
      <p:sp>
        <p:nvSpPr>
          <p:cNvPr id="4" name="Slide Number Placeholder 3"/>
          <p:cNvSpPr>
            <a:spLocks noGrp="1"/>
          </p:cNvSpPr>
          <p:nvPr>
            <p:ph type="sldNum" sz="quarter" idx="5"/>
          </p:nvPr>
        </p:nvSpPr>
        <p:spPr/>
        <p:txBody>
          <a:bodyPr/>
          <a:lstStyle/>
          <a:p>
            <a:fld id="{BD8E4981-1840-F744-B3A0-AD48F80C14C5}" type="slidenum">
              <a:rPr lang="en-US" smtClean="0"/>
              <a:t>19</a:t>
            </a:fld>
            <a:endParaRPr lang="en-US"/>
          </a:p>
        </p:txBody>
      </p:sp>
    </p:spTree>
    <p:extLst>
      <p:ext uri="{BB962C8B-B14F-4D97-AF65-F5344CB8AC3E}">
        <p14:creationId xmlns:p14="http://schemas.microsoft.com/office/powerpoint/2010/main" val="1749089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Agrippa – You are too smart…</a:t>
            </a:r>
          </a:p>
        </p:txBody>
      </p:sp>
      <p:sp>
        <p:nvSpPr>
          <p:cNvPr id="4" name="Slide Number Placeholder 3"/>
          <p:cNvSpPr>
            <a:spLocks noGrp="1"/>
          </p:cNvSpPr>
          <p:nvPr>
            <p:ph type="sldNum" sz="quarter" idx="5"/>
          </p:nvPr>
        </p:nvSpPr>
        <p:spPr/>
        <p:txBody>
          <a:bodyPr/>
          <a:lstStyle/>
          <a:p>
            <a:fld id="{BD8E4981-1840-F744-B3A0-AD48F80C14C5}" type="slidenum">
              <a:rPr lang="en-US" smtClean="0"/>
              <a:t>20</a:t>
            </a:fld>
            <a:endParaRPr lang="en-US"/>
          </a:p>
        </p:txBody>
      </p:sp>
    </p:spTree>
    <p:extLst>
      <p:ext uri="{BB962C8B-B14F-4D97-AF65-F5344CB8AC3E}">
        <p14:creationId xmlns:p14="http://schemas.microsoft.com/office/powerpoint/2010/main" val="3412554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can’t contain himself.  He instantly jumps into the message of Romans</a:t>
            </a:r>
          </a:p>
          <a:p>
            <a:pPr marL="228600" indent="-228600">
              <a:buAutoNum type="arabicPeriod"/>
            </a:pPr>
            <a:r>
              <a:rPr lang="en-US" dirty="0"/>
              <a:t>There is bad news, we can’t save ourselves.  Spoken by the most learned and accomplished Jewish leader ever.</a:t>
            </a:r>
          </a:p>
          <a:p>
            <a:pPr marL="228600" indent="-228600">
              <a:buAutoNum type="arabicPeriod"/>
            </a:pPr>
            <a:r>
              <a:rPr lang="en-US" dirty="0"/>
              <a:t>There is a path to salvation, it is accomplished by God</a:t>
            </a:r>
          </a:p>
          <a:p>
            <a:pPr marL="228600" indent="-228600">
              <a:buAutoNum type="arabicPeriod"/>
            </a:pPr>
            <a:r>
              <a:rPr lang="en-US" dirty="0"/>
              <a:t>This is the Good news</a:t>
            </a:r>
          </a:p>
        </p:txBody>
      </p:sp>
      <p:sp>
        <p:nvSpPr>
          <p:cNvPr id="4" name="Slide Number Placeholder 3"/>
          <p:cNvSpPr>
            <a:spLocks noGrp="1"/>
          </p:cNvSpPr>
          <p:nvPr>
            <p:ph type="sldNum" sz="quarter" idx="5"/>
          </p:nvPr>
        </p:nvSpPr>
        <p:spPr/>
        <p:txBody>
          <a:bodyPr/>
          <a:lstStyle/>
          <a:p>
            <a:fld id="{BD8E4981-1840-F744-B3A0-AD48F80C14C5}" type="slidenum">
              <a:rPr lang="en-US" smtClean="0"/>
              <a:t>21</a:t>
            </a:fld>
            <a:endParaRPr lang="en-US"/>
          </a:p>
        </p:txBody>
      </p:sp>
    </p:spTree>
    <p:extLst>
      <p:ext uri="{BB962C8B-B14F-4D97-AF65-F5344CB8AC3E}">
        <p14:creationId xmlns:p14="http://schemas.microsoft.com/office/powerpoint/2010/main" val="1819925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115C9-E24C-4512-AA8B-319BB49F77B5}"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52402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7" indent="0" algn="ctr">
              <a:buNone/>
              <a:defRPr sz="1801"/>
            </a:lvl3pPr>
            <a:lvl4pPr marL="1371626" indent="0" algn="ctr">
              <a:buNone/>
              <a:defRPr sz="1600"/>
            </a:lvl4pPr>
            <a:lvl5pPr marL="1828835" indent="0" algn="ctr">
              <a:buNone/>
              <a:defRPr sz="1600"/>
            </a:lvl5pPr>
            <a:lvl6pPr marL="2286043" indent="0" algn="ctr">
              <a:buNone/>
              <a:defRPr sz="1600"/>
            </a:lvl6pPr>
            <a:lvl7pPr marL="2743252" indent="0" algn="ctr">
              <a:buNone/>
              <a:defRPr sz="1600"/>
            </a:lvl7pPr>
            <a:lvl8pPr marL="3200460" indent="0" algn="ctr">
              <a:buNone/>
              <a:defRPr sz="1600"/>
            </a:lvl8pPr>
            <a:lvl9pPr marL="365766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032BA8C-E03B-7B4E-974B-E70B60D1CEC0}"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717358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469606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4" y="1709743"/>
            <a:ext cx="10515602"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4" y="4589468"/>
            <a:ext cx="10515602" cy="1500187"/>
          </a:xfrm>
        </p:spPr>
        <p:txBody>
          <a:bodyPr/>
          <a:lstStyle>
            <a:lvl1pPr marL="0" indent="0">
              <a:buNone/>
              <a:defRPr sz="2400">
                <a:solidFill>
                  <a:schemeClr val="tx1">
                    <a:tint val="75000"/>
                  </a:schemeClr>
                </a:solidFill>
              </a:defRPr>
            </a:lvl1pPr>
            <a:lvl2pPr marL="457209" indent="0">
              <a:buNone/>
              <a:defRPr sz="2000">
                <a:solidFill>
                  <a:schemeClr val="tx1">
                    <a:tint val="75000"/>
                  </a:schemeClr>
                </a:solidFill>
              </a:defRPr>
            </a:lvl2pPr>
            <a:lvl3pPr marL="914417" indent="0">
              <a:buNone/>
              <a:defRPr sz="1801">
                <a:solidFill>
                  <a:schemeClr val="tx1">
                    <a:tint val="75000"/>
                  </a:schemeClr>
                </a:solidFill>
              </a:defRPr>
            </a:lvl3pPr>
            <a:lvl4pPr marL="1371626" indent="0">
              <a:buNone/>
              <a:defRPr sz="1600">
                <a:solidFill>
                  <a:schemeClr val="tx1">
                    <a:tint val="75000"/>
                  </a:schemeClr>
                </a:solidFill>
              </a:defRPr>
            </a:lvl4pPr>
            <a:lvl5pPr marL="1828835" indent="0">
              <a:buNone/>
              <a:defRPr sz="1600">
                <a:solidFill>
                  <a:schemeClr val="tx1">
                    <a:tint val="75000"/>
                  </a:schemeClr>
                </a:solidFill>
              </a:defRPr>
            </a:lvl5pPr>
            <a:lvl6pPr marL="2286043" indent="0">
              <a:buNone/>
              <a:defRPr sz="1600">
                <a:solidFill>
                  <a:schemeClr val="tx1">
                    <a:tint val="75000"/>
                  </a:schemeClr>
                </a:solidFill>
              </a:defRPr>
            </a:lvl6pPr>
            <a:lvl7pPr marL="2743252" indent="0">
              <a:buNone/>
              <a:defRPr sz="1600">
                <a:solidFill>
                  <a:schemeClr val="tx1">
                    <a:tint val="75000"/>
                  </a:schemeClr>
                </a:solidFill>
              </a:defRPr>
            </a:lvl7pPr>
            <a:lvl8pPr marL="3200460" indent="0">
              <a:buNone/>
              <a:defRPr sz="1600">
                <a:solidFill>
                  <a:schemeClr val="tx1">
                    <a:tint val="75000"/>
                  </a:schemeClr>
                </a:solidFill>
              </a:defRPr>
            </a:lvl8pPr>
            <a:lvl9pPr marL="365766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32BA8C-E03B-7B4E-974B-E70B60D1CEC0}"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467290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32BA8C-E03B-7B4E-974B-E70B60D1CEC0}"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19276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92" y="365129"/>
            <a:ext cx="10515602" cy="1325563"/>
          </a:xfrm>
        </p:spPr>
        <p:txBody>
          <a:bodyPr/>
          <a:lstStyle/>
          <a:p>
            <a:r>
              <a:rPr lang="en-US"/>
              <a:t>Click to edit Master title style</a:t>
            </a:r>
          </a:p>
        </p:txBody>
      </p:sp>
      <p:sp>
        <p:nvSpPr>
          <p:cNvPr id="3" name="Text Placeholder 2"/>
          <p:cNvSpPr>
            <a:spLocks noGrp="1"/>
          </p:cNvSpPr>
          <p:nvPr>
            <p:ph type="body" idx="1"/>
          </p:nvPr>
        </p:nvSpPr>
        <p:spPr>
          <a:xfrm>
            <a:off x="839793" y="1681164"/>
            <a:ext cx="5157787" cy="823912"/>
          </a:xfrm>
        </p:spPr>
        <p:txBody>
          <a:bodyPr anchor="b"/>
          <a:lstStyle>
            <a:lvl1pPr marL="0" indent="0">
              <a:buNone/>
              <a:defRPr sz="2400" b="1"/>
            </a:lvl1pPr>
            <a:lvl2pPr marL="457209" indent="0">
              <a:buNone/>
              <a:defRPr sz="2000" b="1"/>
            </a:lvl2pPr>
            <a:lvl3pPr marL="914417" indent="0">
              <a:buNone/>
              <a:defRPr sz="1801" b="1"/>
            </a:lvl3pPr>
            <a:lvl4pPr marL="1371626" indent="0">
              <a:buNone/>
              <a:defRPr sz="1600" b="1"/>
            </a:lvl4pPr>
            <a:lvl5pPr marL="1828835" indent="0">
              <a:buNone/>
              <a:defRPr sz="1600" b="1"/>
            </a:lvl5pPr>
            <a:lvl6pPr marL="2286043" indent="0">
              <a:buNone/>
              <a:defRPr sz="1600" b="1"/>
            </a:lvl6pPr>
            <a:lvl7pPr marL="2743252" indent="0">
              <a:buNone/>
              <a:defRPr sz="1600" b="1"/>
            </a:lvl7pPr>
            <a:lvl8pPr marL="3200460" indent="0">
              <a:buNone/>
              <a:defRPr sz="1600" b="1"/>
            </a:lvl8pPr>
            <a:lvl9pPr marL="365766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3"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4"/>
            <a:ext cx="5183188" cy="823912"/>
          </a:xfrm>
        </p:spPr>
        <p:txBody>
          <a:bodyPr anchor="b"/>
          <a:lstStyle>
            <a:lvl1pPr marL="0" indent="0">
              <a:buNone/>
              <a:defRPr sz="2400" b="1"/>
            </a:lvl1pPr>
            <a:lvl2pPr marL="457209" indent="0">
              <a:buNone/>
              <a:defRPr sz="2000" b="1"/>
            </a:lvl2pPr>
            <a:lvl3pPr marL="914417" indent="0">
              <a:buNone/>
              <a:defRPr sz="1801" b="1"/>
            </a:lvl3pPr>
            <a:lvl4pPr marL="1371626" indent="0">
              <a:buNone/>
              <a:defRPr sz="1600" b="1"/>
            </a:lvl4pPr>
            <a:lvl5pPr marL="1828835" indent="0">
              <a:buNone/>
              <a:defRPr sz="1600" b="1"/>
            </a:lvl5pPr>
            <a:lvl6pPr marL="2286043" indent="0">
              <a:buNone/>
              <a:defRPr sz="1600" b="1"/>
            </a:lvl6pPr>
            <a:lvl7pPr marL="2743252" indent="0">
              <a:buNone/>
              <a:defRPr sz="1600" b="1"/>
            </a:lvl7pPr>
            <a:lvl8pPr marL="3200460" indent="0">
              <a:buNone/>
              <a:defRPr sz="1600" b="1"/>
            </a:lvl8pPr>
            <a:lvl9pPr marL="36576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32BA8C-E03B-7B4E-974B-E70B60D1CEC0}" type="datetimeFigureOut">
              <a:rPr lang="en-US" smtClean="0"/>
              <a:t>12/28/2023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47459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032BA8C-E03B-7B4E-974B-E70B60D1CEC0}" type="datetimeFigureOut">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942660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2BA8C-E03B-7B4E-974B-E70B60D1CEC0}" type="datetimeFigureOut">
              <a:rPr lang="en-US" smtClean="0"/>
              <a:t>12/28/2023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314781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3"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3" y="2057400"/>
            <a:ext cx="3932236" cy="3811588"/>
          </a:xfrm>
        </p:spPr>
        <p:txBody>
          <a:bodyPr/>
          <a:lstStyle>
            <a:lvl1pPr marL="0" indent="0">
              <a:buNone/>
              <a:defRPr sz="1600"/>
            </a:lvl1pPr>
            <a:lvl2pPr marL="457209" indent="0">
              <a:buNone/>
              <a:defRPr sz="1401"/>
            </a:lvl2pPr>
            <a:lvl3pPr marL="914417" indent="0">
              <a:buNone/>
              <a:defRPr sz="1200"/>
            </a:lvl3pPr>
            <a:lvl4pPr marL="1371626" indent="0">
              <a:buNone/>
              <a:defRPr sz="1001"/>
            </a:lvl4pPr>
            <a:lvl5pPr marL="1828835" indent="0">
              <a:buNone/>
              <a:defRPr sz="1001"/>
            </a:lvl5pPr>
            <a:lvl6pPr marL="2286043" indent="0">
              <a:buNone/>
              <a:defRPr sz="1001"/>
            </a:lvl6pPr>
            <a:lvl7pPr marL="2743252" indent="0">
              <a:buNone/>
              <a:defRPr sz="1001"/>
            </a:lvl7pPr>
            <a:lvl8pPr marL="3200460" indent="0">
              <a:buNone/>
              <a:defRPr sz="1001"/>
            </a:lvl8pPr>
            <a:lvl9pPr marL="36576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E032BA8C-E03B-7B4E-974B-E70B60D1CEC0}"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2074081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3"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30"/>
            <a:ext cx="6172201" cy="4873625"/>
          </a:xfrm>
        </p:spPr>
        <p:txBody>
          <a:bodyPr/>
          <a:lstStyle>
            <a:lvl1pPr marL="0" indent="0">
              <a:buNone/>
              <a:defRPr sz="3200"/>
            </a:lvl1pPr>
            <a:lvl2pPr marL="457209" indent="0">
              <a:buNone/>
              <a:defRPr sz="2800"/>
            </a:lvl2pPr>
            <a:lvl3pPr marL="914417" indent="0">
              <a:buNone/>
              <a:defRPr sz="2400"/>
            </a:lvl3pPr>
            <a:lvl4pPr marL="1371626" indent="0">
              <a:buNone/>
              <a:defRPr sz="2000"/>
            </a:lvl4pPr>
            <a:lvl5pPr marL="1828835" indent="0">
              <a:buNone/>
              <a:defRPr sz="2000"/>
            </a:lvl5pPr>
            <a:lvl6pPr marL="2286043" indent="0">
              <a:buNone/>
              <a:defRPr sz="2000"/>
            </a:lvl6pPr>
            <a:lvl7pPr marL="2743252" indent="0">
              <a:buNone/>
              <a:defRPr sz="2000"/>
            </a:lvl7pPr>
            <a:lvl8pPr marL="3200460" indent="0">
              <a:buNone/>
              <a:defRPr sz="2000"/>
            </a:lvl8pPr>
            <a:lvl9pPr marL="3657669" indent="0">
              <a:buNone/>
              <a:defRPr sz="2000"/>
            </a:lvl9pPr>
          </a:lstStyle>
          <a:p>
            <a:endParaRPr lang="en-US"/>
          </a:p>
        </p:txBody>
      </p:sp>
      <p:sp>
        <p:nvSpPr>
          <p:cNvPr id="4" name="Text Placeholder 3"/>
          <p:cNvSpPr>
            <a:spLocks noGrp="1"/>
          </p:cNvSpPr>
          <p:nvPr>
            <p:ph type="body" sz="half" idx="2"/>
          </p:nvPr>
        </p:nvSpPr>
        <p:spPr>
          <a:xfrm>
            <a:off x="839793" y="2057400"/>
            <a:ext cx="3932236" cy="3811588"/>
          </a:xfrm>
        </p:spPr>
        <p:txBody>
          <a:bodyPr/>
          <a:lstStyle>
            <a:lvl1pPr marL="0" indent="0">
              <a:buNone/>
              <a:defRPr sz="1600"/>
            </a:lvl1pPr>
            <a:lvl2pPr marL="457209" indent="0">
              <a:buNone/>
              <a:defRPr sz="1401"/>
            </a:lvl2pPr>
            <a:lvl3pPr marL="914417" indent="0">
              <a:buNone/>
              <a:defRPr sz="1200"/>
            </a:lvl3pPr>
            <a:lvl4pPr marL="1371626" indent="0">
              <a:buNone/>
              <a:defRPr sz="1001"/>
            </a:lvl4pPr>
            <a:lvl5pPr marL="1828835" indent="0">
              <a:buNone/>
              <a:defRPr sz="1001"/>
            </a:lvl5pPr>
            <a:lvl6pPr marL="2286043" indent="0">
              <a:buNone/>
              <a:defRPr sz="1001"/>
            </a:lvl6pPr>
            <a:lvl7pPr marL="2743252" indent="0">
              <a:buNone/>
              <a:defRPr sz="1001"/>
            </a:lvl7pPr>
            <a:lvl8pPr marL="3200460" indent="0">
              <a:buNone/>
              <a:defRPr sz="1001"/>
            </a:lvl8pPr>
            <a:lvl9pPr marL="36576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E032BA8C-E03B-7B4E-974B-E70B60D1CEC0}"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1141447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842192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7"/>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7"/>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2BA8C-E03B-7B4E-974B-E70B60D1CEC0}"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3AED8-3E33-7D44-B6D6-F4FB873CAD01}" type="slidenum">
              <a:rPr lang="en-US" smtClean="0"/>
              <a:t>‹#›</a:t>
            </a:fld>
            <a:endParaRPr lang="en-US"/>
          </a:p>
        </p:txBody>
      </p:sp>
    </p:spTree>
    <p:extLst>
      <p:ext uri="{BB962C8B-B14F-4D97-AF65-F5344CB8AC3E}">
        <p14:creationId xmlns:p14="http://schemas.microsoft.com/office/powerpoint/2010/main" val="671873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horizon.png"/>
          <p:cNvPicPr>
            <a:picLocks noChangeAspect="1"/>
          </p:cNvPicPr>
          <p:nvPr/>
        </p:nvPicPr>
        <p:blipFill>
          <a:blip r:embed="rId2" cstate="print"/>
          <a:srcRect t="33333"/>
          <a:stretch>
            <a:fillRect/>
          </a:stretch>
        </p:blipFill>
        <p:spPr>
          <a:xfrm>
            <a:off x="0" y="0"/>
            <a:ext cx="12192000" cy="4572000"/>
          </a:xfrm>
          <a:prstGeom prst="rect">
            <a:avLst/>
          </a:prstGeom>
        </p:spPr>
      </p:pic>
      <p:sp>
        <p:nvSpPr>
          <p:cNvPr id="4" name="Date Placeholder 3"/>
          <p:cNvSpPr>
            <a:spLocks noGrp="1"/>
          </p:cNvSpPr>
          <p:nvPr>
            <p:ph type="dt" sz="half" idx="10"/>
          </p:nvPr>
        </p:nvSpPr>
        <p:spPr/>
        <p:txBody>
          <a:bodyPr/>
          <a:lstStyle/>
          <a:p>
            <a:fld id="{6E9FD87A-18E6-48AA-9D92-80943963D244}" type="datetime1">
              <a:rPr lang="en-US" smtClean="0"/>
              <a:t>12/28/2023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2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4400" b="1">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333246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DABF19A-8B9D-4BAF-B3CF-581ABC5A76B0}"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8" name="Content Placeholder 7"/>
          <p:cNvSpPr>
            <a:spLocks noGrp="1"/>
          </p:cNvSpPr>
          <p:nvPr>
            <p:ph sz="quarter" idx="13"/>
          </p:nvPr>
        </p:nvSpPr>
        <p:spPr>
          <a:xfrm>
            <a:off x="812800" y="1600200"/>
            <a:ext cx="10566400" cy="41148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buClr>
                <a:schemeClr val="bg1"/>
              </a:buCl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1986884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85ECE62-A67C-45C0-9A46-677D00669FB0}"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12801" y="4962526"/>
            <a:ext cx="10513484" cy="1362075"/>
          </a:xfrm>
        </p:spPr>
        <p:txBody>
          <a:bodyPr anchor="t"/>
          <a:lstStyle>
            <a:lvl1pPr algn="l">
              <a:defRPr sz="4000" b="1" i="0" cap="all" baseline="0"/>
            </a:lvl1pPr>
          </a:lstStyle>
          <a:p>
            <a:r>
              <a:rPr lang="en-US"/>
              <a:t>Click to edit Master title style</a:t>
            </a:r>
            <a:endParaRPr lang="en-US" dirty="0"/>
          </a:p>
        </p:txBody>
      </p:sp>
    </p:spTree>
    <p:extLst>
      <p:ext uri="{BB962C8B-B14F-4D97-AF65-F5344CB8AC3E}">
        <p14:creationId xmlns:p14="http://schemas.microsoft.com/office/powerpoint/2010/main" val="93911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C195DB-4000-4703-B016-8AAC7B01BD58}"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150877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A5E61694-1DBA-4F6B-894E-09E8A1C80EAE}" type="datetime1">
              <a:rPr lang="en-US" smtClean="0"/>
              <a:t>12/28/2023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
        <p:nvSpPr>
          <p:cNvPr id="11" name="Content Placeholder 10"/>
          <p:cNvSpPr>
            <a:spLocks noGrp="1"/>
          </p:cNvSpPr>
          <p:nvPr>
            <p:ph sz="quarter" idx="13"/>
          </p:nvPr>
        </p:nvSpPr>
        <p:spPr>
          <a:xfrm>
            <a:off x="812800" y="2209800"/>
            <a:ext cx="4978400" cy="3505200"/>
          </a:xfrm>
        </p:spPr>
        <p:txBody>
          <a:bodyPr/>
          <a:lstStyle>
            <a:lvl1pPr>
              <a:defRPr sz="1800"/>
            </a:lvl1pPr>
            <a:lvl2pPr>
              <a:defRPr sz="1800"/>
            </a:lvl2pPr>
            <a:lvl3pPr>
              <a:defRPr sz="1800"/>
            </a:lvl3pPr>
            <a:lvl4pPr>
              <a:defRPr sz="1800"/>
            </a:lvl4pPr>
            <a:lvl5pP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400800" y="2209800"/>
            <a:ext cx="4978400" cy="3505200"/>
          </a:xfrm>
        </p:spPr>
        <p:txBody>
          <a:bodyPr/>
          <a:lstStyle>
            <a:lvl1pPr>
              <a:defRPr sz="1800"/>
            </a:lvl1pPr>
            <a:lvl2pPr>
              <a:defRPr sz="1800"/>
            </a:lvl2pPr>
            <a:lvl3pPr>
              <a:defRPr sz="1800"/>
            </a:lvl3pPr>
            <a:lvl4pPr>
              <a:defRPr sz="1800"/>
            </a:lvl4pPr>
            <a:lvl5pP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1600200"/>
            <a:ext cx="4978400" cy="574675"/>
          </a:xfrm>
        </p:spPr>
        <p:txBody>
          <a:bodyPr anchor="b">
            <a:noAutofit/>
          </a:bodyPr>
          <a:lstStyle>
            <a:lvl1pPr marL="0" indent="0">
              <a:buNone/>
              <a:defRPr sz="24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ext Placeholder 2"/>
          <p:cNvSpPr>
            <a:spLocks noGrp="1"/>
          </p:cNvSpPr>
          <p:nvPr>
            <p:ph type="body" idx="1"/>
          </p:nvPr>
        </p:nvSpPr>
        <p:spPr>
          <a:xfrm>
            <a:off x="812800" y="1600200"/>
            <a:ext cx="4978400" cy="574675"/>
          </a:xfrm>
        </p:spPr>
        <p:txBody>
          <a:bodyPr anchor="b">
            <a:noAutofit/>
          </a:bodyPr>
          <a:lstStyle>
            <a:lvl1pPr marL="0" indent="0">
              <a:buNone/>
              <a:defRPr sz="24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84388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3105AF-90CA-4509-A852-0BAE918A28C0}" type="datetime1">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7707" y="92076"/>
            <a:ext cx="1786784" cy="1190445"/>
          </a:xfrm>
          <a:prstGeom prst="rect">
            <a:avLst/>
          </a:prstGeom>
        </p:spPr>
      </p:pic>
    </p:spTree>
    <p:extLst>
      <p:ext uri="{BB962C8B-B14F-4D97-AF65-F5344CB8AC3E}">
        <p14:creationId xmlns:p14="http://schemas.microsoft.com/office/powerpoint/2010/main" val="155912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EE3FCD-E86B-47AE-817A-4894806549CD}" type="datetime1">
              <a:rPr lang="en-US" smtClean="0"/>
              <a:t>12/28/2023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2390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057D0C-1E6A-45B9-BF68-5FFFA446EB57}"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9" name="Content Placeholder 8"/>
          <p:cNvSpPr>
            <a:spLocks noGrp="1"/>
          </p:cNvSpPr>
          <p:nvPr>
            <p:ph sz="quarter" idx="13"/>
          </p:nvPr>
        </p:nvSpPr>
        <p:spPr>
          <a:xfrm>
            <a:off x="5283200" y="1447800"/>
            <a:ext cx="6197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816864" y="1447800"/>
            <a:ext cx="3962400" cy="1097280"/>
          </a:xfrm>
        </p:spPr>
        <p:txBody>
          <a:bodyPr anchor="b"/>
          <a:lstStyle>
            <a:lvl1pPr algn="l">
              <a:defRPr sz="2600" b="1" i="0" cap="none"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289451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2E8297-6837-4539-BE78-C255461E3518}"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10" name="Picture Placeholder 9"/>
          <p:cNvSpPr>
            <a:spLocks noGrp="1"/>
          </p:cNvSpPr>
          <p:nvPr>
            <p:ph type="pic" sz="quarter" idx="13"/>
          </p:nvPr>
        </p:nvSpPr>
        <p:spPr>
          <a:xfrm>
            <a:off x="6301232" y="1539240"/>
            <a:ext cx="4431538" cy="3272790"/>
          </a:xfrm>
        </p:spPr>
        <p:txBody>
          <a:bodyPr/>
          <a:lstStyle>
            <a:lvl1pPr marL="0" indent="0">
              <a:buNone/>
              <a:defRPr/>
            </a:lvl1pPr>
          </a:lstStyle>
          <a:p>
            <a:r>
              <a:rPr lang="en-US"/>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812800" y="1447800"/>
            <a:ext cx="3962400" cy="1097280"/>
          </a:xfrm>
        </p:spPr>
        <p:txBody>
          <a:bodyPr anchor="b"/>
          <a:lstStyle>
            <a:lvl1pPr algn="l">
              <a:defRPr sz="2600" b="1" i="0" cap="none"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76787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7EE6081-38D3-44C7-9606-9636204DDB22}"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3644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38B57C9-4D32-4A12-87A5-B6A3F54886E8}"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Tree>
    <p:extLst>
      <p:ext uri="{BB962C8B-B14F-4D97-AF65-F5344CB8AC3E}">
        <p14:creationId xmlns:p14="http://schemas.microsoft.com/office/powerpoint/2010/main" val="15042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6E9FD87A-18E6-48AA-9D92-80943963D244}" type="datetime1">
              <a:rPr lang="en-US" smtClean="0"/>
              <a:t>12/28/2023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81418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93A29-9700-485D-8CFB-D5ABAF026ECB}"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7375424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5ECE62-A67C-45C0-9A46-677D00669FB0}"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11533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18293513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193A29-9700-485D-8CFB-D5ABAF026ECB}" type="datetime1">
              <a:rPr lang="en-US" smtClean="0"/>
              <a:t>12/28/2023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816121407"/>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3105AF-90CA-4509-A852-0BAE918A28C0}" type="datetime1">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99525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EE3FCD-E86B-47AE-817A-4894806549CD}" type="datetime1">
              <a:rPr lang="en-US" smtClean="0"/>
              <a:t>12/28/2023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7050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02021707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59411786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417839508"/>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4181696550"/>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2824654"/>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193A29-9700-485D-8CFB-D5ABAF026ECB}" type="datetime1">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600443548"/>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8193A29-9700-485D-8CFB-D5ABAF026ECB}" type="datetime1">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67922310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8193A29-9700-485D-8CFB-D5ABAF026ECB}" type="datetime1">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573885869"/>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EE6081-38D3-44C7-9606-9636204DDB22}"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6346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8B57C9-4D32-4A12-87A5-B6A3F54886E8}"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9039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1_Title and Content">
    <p:bg>
      <p:bgRef idx="1002">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DABF19A-8B9D-4BAF-B3CF-581ABC5A76B0}" type="datetime1">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8" name="Content Placeholder 7"/>
          <p:cNvSpPr>
            <a:spLocks noGrp="1"/>
          </p:cNvSpPr>
          <p:nvPr>
            <p:ph sz="quarter" idx="13"/>
          </p:nvPr>
        </p:nvSpPr>
        <p:spPr>
          <a:xfrm>
            <a:off x="812800" y="1600200"/>
            <a:ext cx="10566400" cy="41148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buClr>
                <a:schemeClr val="bg1"/>
              </a:buCl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solidFill>
                  <a:schemeClr val="tx2"/>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33171551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9"/>
            <a:ext cx="1051560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4" y="1825625"/>
            <a:ext cx="1051560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2BA8C-E03B-7B4E-974B-E70B60D1CEC0}" type="datetimeFigureOut">
              <a:rPr lang="en-US" smtClean="0"/>
              <a:t>12/28/2023</a:t>
            </a:fld>
            <a:endParaRPr lang="en-US"/>
          </a:p>
        </p:txBody>
      </p:sp>
      <p:sp>
        <p:nvSpPr>
          <p:cNvPr id="5" name="Footer Placeholder 4"/>
          <p:cNvSpPr>
            <a:spLocks noGrp="1"/>
          </p:cNvSpPr>
          <p:nvPr>
            <p:ph type="ftr" sz="quarter" idx="3"/>
          </p:nvPr>
        </p:nvSpPr>
        <p:spPr>
          <a:xfrm>
            <a:off x="4038603" y="6356355"/>
            <a:ext cx="411480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3AED8-3E33-7D44-B6D6-F4FB873CAD01}" type="slidenum">
              <a:rPr lang="en-US" smtClean="0"/>
              <a:t>‹#›</a:t>
            </a:fld>
            <a:endParaRPr lang="en-US"/>
          </a:p>
        </p:txBody>
      </p:sp>
    </p:spTree>
    <p:extLst>
      <p:ext uri="{BB962C8B-B14F-4D97-AF65-F5344CB8AC3E}">
        <p14:creationId xmlns:p14="http://schemas.microsoft.com/office/powerpoint/2010/main" val="1798381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17" rtl="0" eaLnBrk="1" latinLnBrk="0" hangingPunct="1">
        <a:lnSpc>
          <a:spcPct val="90000"/>
        </a:lnSpc>
        <a:spcBef>
          <a:spcPts val="1001"/>
        </a:spcBef>
        <a:buFont typeface="Arial"/>
        <a:buChar char="•"/>
        <a:defRPr sz="2800" kern="1200">
          <a:solidFill>
            <a:schemeClr val="tx1"/>
          </a:solidFill>
          <a:latin typeface="+mn-lt"/>
          <a:ea typeface="+mn-ea"/>
          <a:cs typeface="+mn-cs"/>
        </a:defRPr>
      </a:lvl1pPr>
      <a:lvl2pPr marL="685815" indent="-228606" algn="l" defTabSz="914417"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21" indent="-228606" algn="l" defTabSz="91441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32"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39"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48"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56"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63"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74" indent="-228606" algn="l" defTabSz="914417" rtl="0" eaLnBrk="1" latinLnBrk="0" hangingPunct="1">
        <a:lnSpc>
          <a:spcPct val="90000"/>
        </a:lnSpc>
        <a:spcBef>
          <a:spcPts val="500"/>
        </a:spcBef>
        <a:buFont typeface="Arial"/>
        <a:buChar char="•"/>
        <a:defRPr sz="1801" kern="1200">
          <a:solidFill>
            <a:schemeClr val="tx1"/>
          </a:solidFill>
          <a:latin typeface="+mn-lt"/>
          <a:ea typeface="+mn-ea"/>
          <a:cs typeface="+mn-cs"/>
        </a:defRPr>
      </a:lvl9pPr>
    </p:bodyStyle>
    <p:otherStyle>
      <a:defPPr>
        <a:defRPr lang="en-US"/>
      </a:defPPr>
      <a:lvl1pPr marL="0" algn="l" defTabSz="914417" rtl="0" eaLnBrk="1" latinLnBrk="0" hangingPunct="1">
        <a:defRPr sz="1801" kern="1200">
          <a:solidFill>
            <a:schemeClr val="tx1"/>
          </a:solidFill>
          <a:latin typeface="+mn-lt"/>
          <a:ea typeface="+mn-ea"/>
          <a:cs typeface="+mn-cs"/>
        </a:defRPr>
      </a:lvl1pPr>
      <a:lvl2pPr marL="457209" algn="l" defTabSz="914417" rtl="0" eaLnBrk="1" latinLnBrk="0" hangingPunct="1">
        <a:defRPr sz="1801" kern="1200">
          <a:solidFill>
            <a:schemeClr val="tx1"/>
          </a:solidFill>
          <a:latin typeface="+mn-lt"/>
          <a:ea typeface="+mn-ea"/>
          <a:cs typeface="+mn-cs"/>
        </a:defRPr>
      </a:lvl2pPr>
      <a:lvl3pPr marL="914417" algn="l" defTabSz="914417" rtl="0" eaLnBrk="1" latinLnBrk="0" hangingPunct="1">
        <a:defRPr sz="1801" kern="1200">
          <a:solidFill>
            <a:schemeClr val="tx1"/>
          </a:solidFill>
          <a:latin typeface="+mn-lt"/>
          <a:ea typeface="+mn-ea"/>
          <a:cs typeface="+mn-cs"/>
        </a:defRPr>
      </a:lvl3pPr>
      <a:lvl4pPr marL="1371626" algn="l" defTabSz="914417" rtl="0" eaLnBrk="1" latinLnBrk="0" hangingPunct="1">
        <a:defRPr sz="1801" kern="1200">
          <a:solidFill>
            <a:schemeClr val="tx1"/>
          </a:solidFill>
          <a:latin typeface="+mn-lt"/>
          <a:ea typeface="+mn-ea"/>
          <a:cs typeface="+mn-cs"/>
        </a:defRPr>
      </a:lvl4pPr>
      <a:lvl5pPr marL="1828835" algn="l" defTabSz="914417" rtl="0" eaLnBrk="1" latinLnBrk="0" hangingPunct="1">
        <a:defRPr sz="1801" kern="1200">
          <a:solidFill>
            <a:schemeClr val="tx1"/>
          </a:solidFill>
          <a:latin typeface="+mn-lt"/>
          <a:ea typeface="+mn-ea"/>
          <a:cs typeface="+mn-cs"/>
        </a:defRPr>
      </a:lvl5pPr>
      <a:lvl6pPr marL="2286043" algn="l" defTabSz="914417" rtl="0" eaLnBrk="1" latinLnBrk="0" hangingPunct="1">
        <a:defRPr sz="1801" kern="1200">
          <a:solidFill>
            <a:schemeClr val="tx1"/>
          </a:solidFill>
          <a:latin typeface="+mn-lt"/>
          <a:ea typeface="+mn-ea"/>
          <a:cs typeface="+mn-cs"/>
        </a:defRPr>
      </a:lvl6pPr>
      <a:lvl7pPr marL="2743252" algn="l" defTabSz="914417" rtl="0" eaLnBrk="1" latinLnBrk="0" hangingPunct="1">
        <a:defRPr sz="1801" kern="1200">
          <a:solidFill>
            <a:schemeClr val="tx1"/>
          </a:solidFill>
          <a:latin typeface="+mn-lt"/>
          <a:ea typeface="+mn-ea"/>
          <a:cs typeface="+mn-cs"/>
        </a:defRPr>
      </a:lvl7pPr>
      <a:lvl8pPr marL="3200460" algn="l" defTabSz="914417" rtl="0" eaLnBrk="1" latinLnBrk="0" hangingPunct="1">
        <a:defRPr sz="1801" kern="1200">
          <a:solidFill>
            <a:schemeClr val="tx1"/>
          </a:solidFill>
          <a:latin typeface="+mn-lt"/>
          <a:ea typeface="+mn-ea"/>
          <a:cs typeface="+mn-cs"/>
        </a:defRPr>
      </a:lvl8pPr>
      <a:lvl9pPr marL="3657669" algn="l" defTabSz="914417"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3" cstate="email">
            <a:duotone>
              <a:schemeClr val="accent1">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000" strike="noStrike" spc="60" baseline="0">
                <a:solidFill>
                  <a:schemeClr val="bg1"/>
                </a:solidFill>
              </a:defRPr>
            </a:lvl1pPr>
          </a:lstStyle>
          <a:p>
            <a:fld id="{18193A29-9700-485D-8CFB-D5ABAF026ECB}" type="datetime1">
              <a:rPr lang="en-US" smtClean="0"/>
              <a:t>12/28/2023</a:t>
            </a:fld>
            <a:endParaRPr lang="en-US"/>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000" cap="all" spc="60" baseline="0">
                <a:solidFill>
                  <a:schemeClr val="bg1"/>
                </a:solidFill>
              </a:defRPr>
            </a:lvl1pPr>
          </a:lstStyle>
          <a:p>
            <a:endParaRPr lang="en-US"/>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100" baseline="0">
                <a:solidFill>
                  <a:schemeClr val="bg1"/>
                </a:solidFill>
              </a:defRPr>
            </a:lvl1pPr>
          </a:lstStyle>
          <a:p>
            <a:fld id="{401CF334-2D5C-4859-84A6-CA7E6E43FAEB}" type="slidenum">
              <a:rPr lang="en-US" smtClean="0"/>
              <a:pPr/>
              <a:t>‹#›</a:t>
            </a:fld>
            <a:endParaRPr lang="en-US"/>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Tree>
    <p:extLst>
      <p:ext uri="{BB962C8B-B14F-4D97-AF65-F5344CB8AC3E}">
        <p14:creationId xmlns:p14="http://schemas.microsoft.com/office/powerpoint/2010/main" val="6919409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2000" kern="1200" spc="30" baseline="0">
          <a:solidFill>
            <a:schemeClr val="bg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8193A29-9700-485D-8CFB-D5ABAF026ECB}" type="datetime1">
              <a:rPr lang="en-US" smtClean="0"/>
              <a:t>12/28/2023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252999761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www.theworkofgodschildren.org/collaboration/index.php?title=Category:The_Book_of_Revelati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D9E235A-D3A1-4B27-810B-1FA945CFA1C5}"/>
              </a:ext>
            </a:extLst>
          </p:cNvPr>
          <p:cNvSpPr txBox="1"/>
          <p:nvPr/>
        </p:nvSpPr>
        <p:spPr>
          <a:xfrm>
            <a:off x="447261" y="325550"/>
            <a:ext cx="11244630" cy="180142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85000" lnSpcReduction="20000"/>
          </a:bodyPr>
          <a:lstStyle/>
          <a:p>
            <a:pPr algn="ctr">
              <a:lnSpc>
                <a:spcPct val="90000"/>
              </a:lnSpc>
              <a:spcBef>
                <a:spcPct val="0"/>
              </a:spcBef>
              <a:spcAft>
                <a:spcPts val="600"/>
              </a:spcAft>
            </a:pPr>
            <a:r>
              <a:rPr lang="en-US" sz="5200" b="1" dirty="0">
                <a:solidFill>
                  <a:srgbClr val="FFFFFF"/>
                </a:solidFill>
                <a:latin typeface="+mj-lt"/>
                <a:ea typeface="+mj-ea"/>
                <a:cs typeface="+mj-cs"/>
              </a:rPr>
              <a:t>Romans 1</a:t>
            </a:r>
          </a:p>
          <a:p>
            <a:pPr algn="ctr">
              <a:lnSpc>
                <a:spcPct val="90000"/>
              </a:lnSpc>
              <a:spcBef>
                <a:spcPct val="0"/>
              </a:spcBef>
              <a:spcAft>
                <a:spcPts val="600"/>
              </a:spcAft>
            </a:pPr>
            <a:endParaRPr lang="en-US" sz="5200" b="1" dirty="0">
              <a:solidFill>
                <a:srgbClr val="FFFFFF"/>
              </a:solidFill>
              <a:latin typeface="+mj-lt"/>
              <a:ea typeface="+mj-ea"/>
              <a:cs typeface="+mj-cs"/>
            </a:endParaRPr>
          </a:p>
          <a:p>
            <a:pPr algn="ctr">
              <a:lnSpc>
                <a:spcPct val="90000"/>
              </a:lnSpc>
              <a:spcBef>
                <a:spcPct val="0"/>
              </a:spcBef>
              <a:spcAft>
                <a:spcPts val="600"/>
              </a:spcAft>
            </a:pPr>
            <a:r>
              <a:rPr lang="en-US" sz="5200" b="1" dirty="0">
                <a:solidFill>
                  <a:srgbClr val="FFFFFF"/>
                </a:solidFill>
                <a:latin typeface="Baskerville Old Face" panose="02020602080505020303" pitchFamily="18" charset="0"/>
                <a:ea typeface="+mj-ea"/>
                <a:cs typeface="+mj-cs"/>
              </a:rPr>
              <a:t>The Good News</a:t>
            </a:r>
          </a:p>
        </p:txBody>
      </p:sp>
      <p:sp>
        <p:nvSpPr>
          <p:cNvPr id="5" name="Minus Sign 4">
            <a:extLst>
              <a:ext uri="{FF2B5EF4-FFF2-40B4-BE49-F238E27FC236}">
                <a16:creationId xmlns:a16="http://schemas.microsoft.com/office/drawing/2014/main" id="{29EF33AE-3CE2-4D6C-B266-BE153F2A1AFD}"/>
              </a:ext>
            </a:extLst>
          </p:cNvPr>
          <p:cNvSpPr/>
          <p:nvPr/>
        </p:nvSpPr>
        <p:spPr>
          <a:xfrm>
            <a:off x="1723749" y="1736696"/>
            <a:ext cx="790113" cy="282618"/>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B78BA769-35B5-4553-8C4A-2D01FD6A13BA}"/>
              </a:ext>
            </a:extLst>
          </p:cNvPr>
          <p:cNvSpPr/>
          <p:nvPr/>
        </p:nvSpPr>
        <p:spPr>
          <a:xfrm>
            <a:off x="9544974" y="1736696"/>
            <a:ext cx="790113" cy="282618"/>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8F6D3D9-44E5-05C6-7329-89FDE4C6328A}"/>
              </a:ext>
            </a:extLst>
          </p:cNvPr>
          <p:cNvPicPr>
            <a:picLocks noChangeAspect="1"/>
          </p:cNvPicPr>
          <p:nvPr/>
        </p:nvPicPr>
        <p:blipFill>
          <a:blip r:embed="rId3"/>
          <a:stretch>
            <a:fillRect/>
          </a:stretch>
        </p:blipFill>
        <p:spPr>
          <a:xfrm>
            <a:off x="-3048" y="0"/>
            <a:ext cx="12192000" cy="6858000"/>
          </a:xfrm>
          <a:prstGeom prst="rect">
            <a:avLst/>
          </a:prstGeom>
        </p:spPr>
      </p:pic>
      <p:sp>
        <p:nvSpPr>
          <p:cNvPr id="6" name="TextBox 5">
            <a:extLst>
              <a:ext uri="{FF2B5EF4-FFF2-40B4-BE49-F238E27FC236}">
                <a16:creationId xmlns:a16="http://schemas.microsoft.com/office/drawing/2014/main" id="{749AA7DB-286D-9321-4A69-205BB589850F}"/>
              </a:ext>
            </a:extLst>
          </p:cNvPr>
          <p:cNvSpPr txBox="1"/>
          <p:nvPr/>
        </p:nvSpPr>
        <p:spPr>
          <a:xfrm>
            <a:off x="-6095" y="0"/>
            <a:ext cx="12020338" cy="83133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5200" b="1" dirty="0">
                <a:solidFill>
                  <a:srgbClr val="FFFFFF"/>
                </a:solidFill>
                <a:latin typeface="Baskerville Old Face" panose="02020602080505020303" pitchFamily="18" charset="0"/>
                <a:ea typeface="+mj-ea"/>
                <a:cs typeface="+mj-cs"/>
              </a:rPr>
              <a:t>Romans 2 </a:t>
            </a:r>
            <a:r>
              <a:rPr lang="en-US" sz="5200" b="1" dirty="0">
                <a:solidFill>
                  <a:srgbClr val="FFFFFF"/>
                </a:solidFill>
                <a:latin typeface="+mj-lt"/>
                <a:ea typeface="+mj-ea"/>
                <a:cs typeface="+mj-cs"/>
              </a:rPr>
              <a:t>- </a:t>
            </a:r>
            <a:r>
              <a:rPr lang="en-US" sz="5200" b="1" dirty="0">
                <a:solidFill>
                  <a:srgbClr val="FFFFFF"/>
                </a:solidFill>
                <a:latin typeface="Baskerville Old Face" panose="02020602080505020303" pitchFamily="18" charset="0"/>
                <a:ea typeface="+mj-ea"/>
                <a:cs typeface="+mj-cs"/>
              </a:rPr>
              <a:t>The Religious Moralist</a:t>
            </a:r>
          </a:p>
        </p:txBody>
      </p:sp>
    </p:spTree>
    <p:extLst>
      <p:ext uri="{BB962C8B-B14F-4D97-AF65-F5344CB8AC3E}">
        <p14:creationId xmlns:p14="http://schemas.microsoft.com/office/powerpoint/2010/main" val="185081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tarry night sky">
            <a:extLst>
              <a:ext uri="{FF2B5EF4-FFF2-40B4-BE49-F238E27FC236}">
                <a16:creationId xmlns:a16="http://schemas.microsoft.com/office/drawing/2014/main" id="{50FAD48E-6E7C-4371-B24C-B087CE6F1C4B}"/>
              </a:ext>
            </a:extLst>
          </p:cNvPr>
          <p:cNvPicPr>
            <a:picLocks noChangeAspect="1"/>
          </p:cNvPicPr>
          <p:nvPr/>
        </p:nvPicPr>
        <p:blipFill rotWithShape="1">
          <a:blip r:embed="rId3">
            <a:alphaModFix amt="35000"/>
          </a:blip>
          <a:srcRect t="13652" b="2079"/>
          <a:stretch/>
        </p:blipFill>
        <p:spPr>
          <a:xfrm>
            <a:off x="20" y="1"/>
            <a:ext cx="12191980" cy="6857999"/>
          </a:xfrm>
          <a:prstGeom prst="rect">
            <a:avLst/>
          </a:prstGeom>
        </p:spPr>
      </p:pic>
      <p:sp>
        <p:nvSpPr>
          <p:cNvPr id="5" name="Title 4">
            <a:extLst>
              <a:ext uri="{FF2B5EF4-FFF2-40B4-BE49-F238E27FC236}">
                <a16:creationId xmlns:a16="http://schemas.microsoft.com/office/drawing/2014/main" id="{6073F7E0-2E1B-4BE2-8E11-B2AB054816F8}"/>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defTabSz="914400"/>
            <a:r>
              <a:rPr lang="en-US" sz="4000" u="sng" dirty="0">
                <a:solidFill>
                  <a:srgbClr val="FFFFFF"/>
                </a:solidFill>
              </a:rPr>
              <a:t>Opening Questions</a:t>
            </a:r>
          </a:p>
        </p:txBody>
      </p:sp>
      <p:cxnSp>
        <p:nvCxnSpPr>
          <p:cNvPr id="79" name="Straight Connector 7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790595D-AC71-4F3E-9A5C-D1596C309398}"/>
              </a:ext>
            </a:extLst>
          </p:cNvPr>
          <p:cNvSpPr txBox="1"/>
          <p:nvPr/>
        </p:nvSpPr>
        <p:spPr>
          <a:xfrm>
            <a:off x="5155379" y="1500326"/>
            <a:ext cx="6011731" cy="4291812"/>
          </a:xfrm>
          <a:prstGeom prst="rect">
            <a:avLst/>
          </a:prstGeom>
        </p:spPr>
        <p:txBody>
          <a:bodyPr vert="horz" lIns="91440" tIns="45720" rIns="91440" bIns="45720" rtlCol="0" anchor="ctr">
            <a:normAutofit/>
          </a:bodyPr>
          <a:lstStyle/>
          <a:p>
            <a:pPr indent="-228600">
              <a:spcAft>
                <a:spcPts val="1200"/>
              </a:spcAft>
              <a:buFont typeface="Arial" panose="020B0604020202020204" pitchFamily="34" charset="0"/>
              <a:buChar char="•"/>
            </a:pP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Are all judged fairly?</a:t>
            </a:r>
          </a:p>
          <a:p>
            <a:pPr indent="-228600">
              <a:spcAft>
                <a:spcPts val="1200"/>
              </a:spcAft>
              <a:buFont typeface="Arial" panose="020B0604020202020204" pitchFamily="34" charset="0"/>
              <a:buChar char="•"/>
            </a:pPr>
            <a:endPar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indent="-228600">
              <a:spcAft>
                <a:spcPts val="1200"/>
              </a:spcAft>
              <a:buFont typeface="Arial" panose="020B0604020202020204" pitchFamily="34" charset="0"/>
              <a:buChar char="•"/>
            </a:pP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What is the responsibility of the Jews?</a:t>
            </a:r>
          </a:p>
          <a:p>
            <a:pPr indent="-228600">
              <a:spcAft>
                <a:spcPts val="1200"/>
              </a:spcAft>
              <a:buFont typeface="Arial" panose="020B0604020202020204" pitchFamily="34" charset="0"/>
              <a:buChar char="•"/>
            </a:pPr>
            <a:endPar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indent="-228600">
              <a:spcAft>
                <a:spcPts val="1200"/>
              </a:spcAft>
              <a:buFont typeface="Arial" panose="020B0604020202020204" pitchFamily="34" charset="0"/>
              <a:buChar char="•"/>
            </a:pPr>
            <a:r>
              <a:rPr lang="en-US" sz="2000" dirty="0">
                <a:solidFill>
                  <a:srgbClr val="FFFFFF"/>
                </a:solidFill>
                <a:latin typeface="Open Sans" panose="020B0606030504020204" pitchFamily="34" charset="0"/>
                <a:ea typeface="Open Sans" panose="020B0606030504020204" pitchFamily="34" charset="0"/>
                <a:cs typeface="Open Sans" panose="020B0606030504020204" pitchFamily="34" charset="0"/>
              </a:rPr>
              <a:t> Based on what are we judged?</a:t>
            </a:r>
          </a:p>
        </p:txBody>
      </p:sp>
    </p:spTree>
    <p:extLst>
      <p:ext uri="{BB962C8B-B14F-4D97-AF65-F5344CB8AC3E}">
        <p14:creationId xmlns:p14="http://schemas.microsoft.com/office/powerpoint/2010/main" val="192816962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548642"/>
              <a:ext cx="5317780" cy="5507576"/>
            </a:xfrm>
            <a:prstGeom prst="rect">
              <a:avLst/>
            </a:prstGeom>
            <a:noFill/>
            <a:ln>
              <a:noFill/>
            </a:ln>
          </p:spPr>
          <p:txBody>
            <a:bodyPr wrap="square">
              <a:norm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45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 Therefore you are inexcusable, O man, whoever you are who judge, for in whatever you judge another you condemn yourself; for you who judge practice the same things. 2 But we know that the judgment of God is according to truth against those who practice such things. 3 And do you think this, O man, you who judge those practicing such things, and doing the same, that you will escape the judgment of God? 4 Or do you despise the riches of His goodness, forbearance, and longsuffering, not knowing that the goodness of God leads you to repentance? 5 But in accordance with your hardness and your impenitent heart you are treasuring up for yourself wrath in the day of wrath and revelation of the righteous judgment of God, 6 who “will render to each one according to his deeds”: 7 eternal life to those who by patient continuance in doing good seek for glory, honor, and immortality; 8 but to those who are self-seeking and do not obey the truth, but obey unrighteousness—indignation and wrath, 9 tribulation and anguish, on every soul of man who does evil, of the Jew first and also of the Greek; 10 but glory, honor, and peace to everyone who works what is good, to the Jew first and also to the Greek. 11 For there is no partiality with God.</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548490"/>
            <a:ext cx="5316682" cy="5761019"/>
          </a:xfrm>
          <a:prstGeom prst="rect">
            <a:avLst/>
          </a:prstGeom>
          <a:noFill/>
          <a:ln>
            <a:noFill/>
          </a:ln>
        </p:spPr>
        <p:txBody>
          <a:bodyPr wrap="square">
            <a:normAutofit/>
          </a:bodyPr>
          <a:lstStyle/>
          <a:p>
            <a:pPr lvl="0" defTabSz="457200">
              <a:lnSpc>
                <a:spcPct val="90000"/>
              </a:lnSpc>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(v1) In the previous chapter Paul described how all understand the existence and expectations of God, including the “heathen” who had not been exposed to evangelism.  </a:t>
            </a:r>
            <a:r>
              <a:rPr lang="en-US" sz="1400" b="1">
                <a:solidFill>
                  <a:prstClr val="black"/>
                </a:solidFill>
                <a:latin typeface="Open Sans" panose="020B0606030504020204" pitchFamily="34" charset="0"/>
                <a:ea typeface="Open Sans" panose="020B0606030504020204" pitchFamily="34" charset="0"/>
                <a:cs typeface="Open Sans" panose="020B0606030504020204" pitchFamily="34" charset="0"/>
              </a:rPr>
              <a:t>What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statement does Paul make here concerning those who judge them?</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They are just as bad since they:</a:t>
            </a:r>
          </a:p>
          <a:p>
            <a:pPr marL="514350" lvl="0" indent="-228600" defTabSz="457200">
              <a:lnSpc>
                <a:spcPct val="90000"/>
              </a:lnSpc>
              <a:spcAft>
                <a:spcPts val="3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1. Minimize God’s standard against themselves using false measures</a:t>
            </a:r>
          </a:p>
          <a:p>
            <a:pPr marL="514350" lvl="0" indent="-228600" defTabSz="457200">
              <a:lnSpc>
                <a:spcPct val="90000"/>
              </a:lnSpc>
              <a:spcAft>
                <a:spcPts val="3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2. Don’t understand the depths of their own sins</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(v2) Is God’s judgement partial or inconsistent?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No, He judges all perfectly</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(v3) What principle does verse 3 indicate?</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If a person has enough knowledge to judge another person, they are on the hook for judging themselves, including the motivations of the heart.</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(v4) What is one purpose for God’s goodness, forbearance, and longsuffering?</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To lead men/women to repentance.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moralist judge doesn’t understand these traits of God are for them just as much as for the person they are judging.</a:t>
            </a:r>
          </a:p>
          <a:p>
            <a:pPr marL="285750" marR="0" lvl="0" indent="-28575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930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fade">
                                      <p:cBhvr>
                                        <p:cTn id="47" dur="500"/>
                                        <p:tgtEl>
                                          <p:spTgt spid="1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xEl>
                                              <p:pRg st="9" end="9"/>
                                            </p:txEl>
                                          </p:spTgt>
                                        </p:tgtEl>
                                        <p:attrNameLst>
                                          <p:attrName>style.visibility</p:attrName>
                                        </p:attrNameLst>
                                      </p:cBhvr>
                                      <p:to>
                                        <p:strVal val="visible"/>
                                      </p:to>
                                    </p:set>
                                    <p:animEffect transition="in" filter="fade">
                                      <p:cBhvr>
                                        <p:cTn id="52" dur="500"/>
                                        <p:tgtEl>
                                          <p:spTgt spid="1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xEl>
                                              <p:pRg st="10" end="10"/>
                                            </p:txEl>
                                          </p:spTgt>
                                        </p:tgtEl>
                                        <p:attrNameLst>
                                          <p:attrName>style.visibility</p:attrName>
                                        </p:attrNameLst>
                                      </p:cBhvr>
                                      <p:to>
                                        <p:strVal val="visible"/>
                                      </p:to>
                                    </p:set>
                                    <p:animEffect transition="in" filter="fade">
                                      <p:cBhvr>
                                        <p:cTn id="57"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548642"/>
              <a:ext cx="5317780" cy="5507576"/>
            </a:xfrm>
            <a:prstGeom prst="rect">
              <a:avLst/>
            </a:prstGeom>
            <a:noFill/>
            <a:ln>
              <a:noFill/>
            </a:ln>
          </p:spPr>
          <p:txBody>
            <a:bodyPr wrap="square">
              <a:norm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45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 Therefore you are inexcusable, O man, whoever you are who judge, for in whatever you judge another you condemn yourself; for you who judge practice the same things. 2 But we know that the judgment of God is according to truth against those who practice such things. 3 And do you think this, O man, you who judge those practicing such things, and doing the same, that you will escape the judgment of God? 4 Or do you despise the riches of His goodness, forbearance, and longsuffering, not knowing that the goodness of God leads you to repentance? 5 But in accordance with your hardness and your impenitent heart you are treasuring up for yourself wrath in the day of wrath and revelation of the righteous judgment of God, 6 who “will render to each one according to his deeds”: 7 eternal life to those who by patient continuance in doing good seek for glory, honor, and immortality; 8 but to those who are self-seeking and do not obey the truth, but obey unrighteousness—indignation and wrath, 9 tribulation and anguish, on every soul of man who does evil, of the Jew first and also of the Greek; 10 but glory, honor, and peace to everyone who works what is good, to the Jew first and also to the Greek. 11 For there is no partiality with God.</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548490"/>
            <a:ext cx="5316682" cy="5761019"/>
          </a:xfrm>
          <a:prstGeom prst="rect">
            <a:avLst/>
          </a:prstGeom>
          <a:noFill/>
          <a:ln>
            <a:noFill/>
          </a:ln>
        </p:spPr>
        <p:txBody>
          <a:bodyPr wrap="square">
            <a:normAutofit/>
          </a:bodyPr>
          <a:lstStyle/>
          <a:p>
            <a:pPr lvl="0" defTabSz="457200">
              <a:lnSpc>
                <a:spcPct val="90000"/>
              </a:lnSpc>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(v5) Hardness of Heart:</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The word is “sclerosis,” the hardening of arteries, in this sense not physical but spiritual.  The hardening happens over time, not necessarily immediately.</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(v5) Why is the moralist storing up wrath?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He doesn’t recognize the truth and repenting (turning 180 degrees from the wrong path).</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(v5) When is the judgement of god (day of wrath)?</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This is the great white throne judgement, at the end of the millennium.</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(v6) Are all un-saved punished in the same way?</a:t>
            </a:r>
          </a:p>
          <a:p>
            <a:pPr marL="285750" lvl="0" indent="-285750" defTabSz="457200">
              <a:lnSpc>
                <a:spcPct val="90000"/>
              </a:lnSpc>
              <a:spcAft>
                <a:spcPts val="300"/>
              </a:spcAft>
              <a:buFont typeface="Arial" panose="020B0604020202020204" pitchFamily="34" charset="0"/>
              <a:buChar char="•"/>
              <a:defRPr/>
            </a:pPr>
            <a:r>
              <a:rPr lang="en-US" sz="1400" noProof="0" dirty="0">
                <a:solidFill>
                  <a:prstClr val="black"/>
                </a:solidFill>
                <a:latin typeface="Open Sans" panose="020B0606030504020204" pitchFamily="34" charset="0"/>
                <a:ea typeface="Open Sans" panose="020B0606030504020204" pitchFamily="34" charset="0"/>
                <a:cs typeface="Open Sans" panose="020B0606030504020204" pitchFamily="34" charset="0"/>
              </a:rPr>
              <a:t>Though salvation is not attained on the basis of works, degrees of rewards and punishment are based on deeds.  Some s</a:t>
            </a:r>
            <a:r>
              <a:rPr lang="en-US" sz="1400" dirty="0" err="1">
                <a:solidFill>
                  <a:prstClr val="black"/>
                </a:solidFill>
                <a:latin typeface="Open Sans" panose="020B0606030504020204" pitchFamily="34" charset="0"/>
                <a:ea typeface="Open Sans" panose="020B0606030504020204" pitchFamily="34" charset="0"/>
                <a:cs typeface="Open Sans" panose="020B0606030504020204" pitchFamily="34" charset="0"/>
              </a:rPr>
              <a:t>ources</a:t>
            </a: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 Is. 3:10, 11; Jer. 17:10; John 5:28, 29; 1 Cor. 3:8; 2 Cor. 5:10; Gal. 6:7–9; cf. Rom. 14:12</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(v7) What are we encouraged to do?</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Seek good resulting in glory, honor and immortality</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(v8) Who receives indignation, wrath, tribulation and aguish?</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Those who are self-seeking and not obeying the truth</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(v9-11) Who does God favor?</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None!  There is no partiality with God</a:t>
            </a:r>
          </a:p>
          <a:p>
            <a:pPr marL="285750" lvl="0" indent="-285750" defTabSz="457200">
              <a:lnSpc>
                <a:spcPct val="90000"/>
              </a:lnSpc>
              <a:spcAft>
                <a:spcPts val="300"/>
              </a:spcAft>
              <a:buFont typeface="Arial" panose="020B0604020202020204" pitchFamily="34" charset="0"/>
              <a:buChar char="•"/>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698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fade">
                                      <p:cBhvr>
                                        <p:cTn id="47" dur="500"/>
                                        <p:tgtEl>
                                          <p:spTgt spid="1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xEl>
                                              <p:pRg st="9" end="9"/>
                                            </p:txEl>
                                          </p:spTgt>
                                        </p:tgtEl>
                                        <p:attrNameLst>
                                          <p:attrName>style.visibility</p:attrName>
                                        </p:attrNameLst>
                                      </p:cBhvr>
                                      <p:to>
                                        <p:strVal val="visible"/>
                                      </p:to>
                                    </p:set>
                                    <p:animEffect transition="in" filter="fade">
                                      <p:cBhvr>
                                        <p:cTn id="52" dur="500"/>
                                        <p:tgtEl>
                                          <p:spTgt spid="1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xEl>
                                              <p:pRg st="10" end="10"/>
                                            </p:txEl>
                                          </p:spTgt>
                                        </p:tgtEl>
                                        <p:attrNameLst>
                                          <p:attrName>style.visibility</p:attrName>
                                        </p:attrNameLst>
                                      </p:cBhvr>
                                      <p:to>
                                        <p:strVal val="visible"/>
                                      </p:to>
                                    </p:set>
                                    <p:animEffect transition="in" filter="fade">
                                      <p:cBhvr>
                                        <p:cTn id="57" dur="500"/>
                                        <p:tgtEl>
                                          <p:spTgt spid="1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
                                            <p:txEl>
                                              <p:pRg st="11" end="11"/>
                                            </p:txEl>
                                          </p:spTgt>
                                        </p:tgtEl>
                                        <p:attrNameLst>
                                          <p:attrName>style.visibility</p:attrName>
                                        </p:attrNameLst>
                                      </p:cBhvr>
                                      <p:to>
                                        <p:strVal val="visible"/>
                                      </p:to>
                                    </p:set>
                                    <p:animEffect transition="in" filter="fade">
                                      <p:cBhvr>
                                        <p:cTn id="62" dur="500"/>
                                        <p:tgtEl>
                                          <p:spTgt spid="1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
                                            <p:txEl>
                                              <p:pRg st="12" end="12"/>
                                            </p:txEl>
                                          </p:spTgt>
                                        </p:tgtEl>
                                        <p:attrNameLst>
                                          <p:attrName>style.visibility</p:attrName>
                                        </p:attrNameLst>
                                      </p:cBhvr>
                                      <p:to>
                                        <p:strVal val="visible"/>
                                      </p:to>
                                    </p:set>
                                    <p:animEffect transition="in" filter="fade">
                                      <p:cBhvr>
                                        <p:cTn id="67" dur="500"/>
                                        <p:tgtEl>
                                          <p:spTgt spid="1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xEl>
                                              <p:pRg st="13" end="13"/>
                                            </p:txEl>
                                          </p:spTgt>
                                        </p:tgtEl>
                                        <p:attrNameLst>
                                          <p:attrName>style.visibility</p:attrName>
                                        </p:attrNameLst>
                                      </p:cBhvr>
                                      <p:to>
                                        <p:strVal val="visible"/>
                                      </p:to>
                                    </p:set>
                                    <p:animEffect transition="in" filter="fade">
                                      <p:cBhvr>
                                        <p:cTn id="72" dur="5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786545"/>
              <a:ext cx="5317780" cy="5269672"/>
            </a:xfrm>
            <a:prstGeom prst="rect">
              <a:avLst/>
            </a:prstGeom>
            <a:noFill/>
            <a:ln>
              <a:noFill/>
            </a:ln>
          </p:spPr>
          <p:txBody>
            <a:bodyPr wrap="square">
              <a:norm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12 For as many as have sinned without law will also perish without law, and as many as have sinned in the law will be judged by the law 13 (for not the hearers of the law are just in the sight of God, but the doers of the law will be justified; 14 for when Gentiles, who do not have the law, by nature do the things in the law, these, although not having the law, are a law to themselves, 15 who show the work of the law written in their hearts, their conscience also bearing witness, and between themselves their thoughts accusing or else excusing them) 16 in the day when God will judge the secrets of men by Jesus Christ, according to my gospel.</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653944"/>
            <a:ext cx="5316682" cy="5655565"/>
          </a:xfrm>
          <a:prstGeom prst="rect">
            <a:avLst/>
          </a:prstGeom>
          <a:noFill/>
          <a:ln>
            <a:noFill/>
          </a:ln>
        </p:spPr>
        <p:txBody>
          <a:bodyPr wrap="square">
            <a:normAutofit/>
          </a:bodyPr>
          <a:lstStyle/>
          <a:p>
            <a:pPr lvl="0" defTabSz="457200">
              <a:lnSpc>
                <a:spcPct val="90000"/>
              </a:lnSpc>
              <a:spcAft>
                <a:spcPts val="6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(v12, 14) To what extent are humans responsible for obeyance?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We are all held accountable with what we know.</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(v15) Why are we responsible?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law is on our hearts, in our conscience</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(v16) Atheists and Pagans often talk of their good deeds.  What are some things written on every person’s heart?</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Moral laws</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Honesty</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Integrity</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Compassion</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Goodness towards others</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What happens after to us after ignoring our consciences for a long period of time?</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It becomes dull, at some point we are turned over to a debased mind</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When will judgement of all occur?</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Great white throne judgment</a:t>
            </a:r>
          </a:p>
          <a:p>
            <a:pPr marL="285750" lvl="0" indent="-285750" defTabSz="457200">
              <a:lnSpc>
                <a:spcPct val="90000"/>
              </a:lnSpc>
              <a:spcAft>
                <a:spcPts val="300"/>
              </a:spcAft>
              <a:buFont typeface="Arial" panose="020B0604020202020204" pitchFamily="34" charset="0"/>
              <a:buChar char="•"/>
              <a:defRPr/>
            </a:pPr>
            <a:endPar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6417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fade">
                                      <p:cBhvr>
                                        <p:cTn id="47" dur="500"/>
                                        <p:tgtEl>
                                          <p:spTgt spid="1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xEl>
                                              <p:pRg st="9" end="9"/>
                                            </p:txEl>
                                          </p:spTgt>
                                        </p:tgtEl>
                                        <p:attrNameLst>
                                          <p:attrName>style.visibility</p:attrName>
                                        </p:attrNameLst>
                                      </p:cBhvr>
                                      <p:to>
                                        <p:strVal val="visible"/>
                                      </p:to>
                                    </p:set>
                                    <p:animEffect transition="in" filter="fade">
                                      <p:cBhvr>
                                        <p:cTn id="52" dur="500"/>
                                        <p:tgtEl>
                                          <p:spTgt spid="1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xEl>
                                              <p:pRg st="10" end="10"/>
                                            </p:txEl>
                                          </p:spTgt>
                                        </p:tgtEl>
                                        <p:attrNameLst>
                                          <p:attrName>style.visibility</p:attrName>
                                        </p:attrNameLst>
                                      </p:cBhvr>
                                      <p:to>
                                        <p:strVal val="visible"/>
                                      </p:to>
                                    </p:set>
                                    <p:animEffect transition="in" filter="fade">
                                      <p:cBhvr>
                                        <p:cTn id="57" dur="500"/>
                                        <p:tgtEl>
                                          <p:spTgt spid="1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
                                            <p:txEl>
                                              <p:pRg st="11" end="11"/>
                                            </p:txEl>
                                          </p:spTgt>
                                        </p:tgtEl>
                                        <p:attrNameLst>
                                          <p:attrName>style.visibility</p:attrName>
                                        </p:attrNameLst>
                                      </p:cBhvr>
                                      <p:to>
                                        <p:strVal val="visible"/>
                                      </p:to>
                                    </p:set>
                                    <p:animEffect transition="in" filter="fade">
                                      <p:cBhvr>
                                        <p:cTn id="62" dur="500"/>
                                        <p:tgtEl>
                                          <p:spTgt spid="1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
                                            <p:txEl>
                                              <p:pRg st="12" end="12"/>
                                            </p:txEl>
                                          </p:spTgt>
                                        </p:tgtEl>
                                        <p:attrNameLst>
                                          <p:attrName>style.visibility</p:attrName>
                                        </p:attrNameLst>
                                      </p:cBhvr>
                                      <p:to>
                                        <p:strVal val="visible"/>
                                      </p:to>
                                    </p:set>
                                    <p:animEffect transition="in" filter="fade">
                                      <p:cBhvr>
                                        <p:cTn id="67" dur="500"/>
                                        <p:tgtEl>
                                          <p:spTgt spid="1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xEl>
                                              <p:pRg st="13" end="13"/>
                                            </p:txEl>
                                          </p:spTgt>
                                        </p:tgtEl>
                                        <p:attrNameLst>
                                          <p:attrName>style.visibility</p:attrName>
                                        </p:attrNameLst>
                                      </p:cBhvr>
                                      <p:to>
                                        <p:strVal val="visible"/>
                                      </p:to>
                                    </p:set>
                                    <p:animEffect transition="in" filter="fade">
                                      <p:cBhvr>
                                        <p:cTn id="72" dur="5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580178"/>
              <a:ext cx="5192513" cy="5449564"/>
            </a:xfrm>
            <a:prstGeom prst="rect">
              <a:avLst/>
            </a:prstGeom>
            <a:noFill/>
            <a:ln>
              <a:noFill/>
            </a:ln>
          </p:spPr>
          <p:txBody>
            <a:bodyPr wrap="square">
              <a:normAutofit lnSpcReduction="10000"/>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17 Indeed you are called a Jew, and rest on the law, and make your boast in God, 18 and know His will, and approve the things that are excellent, being instructed out of the law, 19 and are confident that you yourself are a guide to the blind, a light to those who are in darkness, 20 an instructor of the foolish, a teacher of babes, having the form of knowledge and truth in the law. 21 You, therefore, who teach another, do you not teach yourself? You who preach that a man should not steal, do you steal? 22 You who say, “Do not commit adultery,” do you commit adultery? You who abhor idols, do you rob temples? 23 You who make your boast in the law, do you dishonor God through breaking the law? 24 For “the name of God is blasphemed among the Gentiles because of you,” as it is written. 25 For circumcision is indeed profitable if you keep the law; but if you are a breaker of the law, your circumcision has become uncircumcision. 26 Therefore, if an uncircumcised man keeps the righteous requirements of the law, will not his uncircumcision be counted as circumcision? 27 And will not the physically uncircumcised, if he fulfills the law, judge you who, even with your written code and circumcision, are a transgressor of the law? 28 For he is not a Jew who is one outwardly, nor is circumcision that which is outward in the flesh; 29 but he is a Jew who is one inwardly; and circumcision is that of the heart, in the Spirit, not in the letter; whose praise is not from men but from God.</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548490"/>
            <a:ext cx="5316682" cy="5761019"/>
          </a:xfrm>
          <a:prstGeom prst="rect">
            <a:avLst/>
          </a:prstGeom>
          <a:noFill/>
          <a:ln>
            <a:noFill/>
          </a:ln>
        </p:spPr>
        <p:txBody>
          <a:bodyPr wrap="square">
            <a:normAutofit/>
          </a:bodyPr>
          <a:lstStyle/>
          <a:p>
            <a:pPr lvl="0" defTabSz="457200">
              <a:lnSpc>
                <a:spcPct val="90000"/>
              </a:lnSpc>
              <a:spcAft>
                <a:spcPts val="6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(v18) Apart from the revelation and conscience, how do Jews (from the word Judah) know God’s will?</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The written and oral laws were brought to them first</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According to the Holy Spirit via Paul, the Jews appear to have thought they had a higher place with God.      Did this excuse their behavior?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No, just the opposite. </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(v23-24) What is the consequence of taking advantage of their position?</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Dishonor to God</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Setting a bad example to the gentiles</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(v29) What is circumcision of the heart?</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inner reality of salvation, not outer.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An outward appearance of salvation didn’t save the Jew, just the opposite.</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How we look to men is not important, God sees </a:t>
            </a:r>
            <a:r>
              <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rPr>
              <a:t>the heart.</a:t>
            </a:r>
            <a:endPar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1025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fade">
                                      <p:cBhvr>
                                        <p:cTn id="47" dur="500"/>
                                        <p:tgtEl>
                                          <p:spTgt spid="1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xEl>
                                              <p:pRg st="9" end="9"/>
                                            </p:txEl>
                                          </p:spTgt>
                                        </p:tgtEl>
                                        <p:attrNameLst>
                                          <p:attrName>style.visibility</p:attrName>
                                        </p:attrNameLst>
                                      </p:cBhvr>
                                      <p:to>
                                        <p:strVal val="visible"/>
                                      </p:to>
                                    </p:set>
                                    <p:animEffect transition="in" filter="fade">
                                      <p:cBhvr>
                                        <p:cTn id="52" dur="500"/>
                                        <p:tgtEl>
                                          <p:spTgt spid="1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xEl>
                                              <p:pRg st="10" end="10"/>
                                            </p:txEl>
                                          </p:spTgt>
                                        </p:tgtEl>
                                        <p:attrNameLst>
                                          <p:attrName>style.visibility</p:attrName>
                                        </p:attrNameLst>
                                      </p:cBhvr>
                                      <p:to>
                                        <p:strVal val="visible"/>
                                      </p:to>
                                    </p:set>
                                    <p:animEffect transition="in" filter="fade">
                                      <p:cBhvr>
                                        <p:cTn id="57"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580178"/>
              <a:ext cx="5192513" cy="5449564"/>
            </a:xfrm>
            <a:prstGeom prst="rect">
              <a:avLst/>
            </a:prstGeom>
            <a:noFill/>
            <a:ln>
              <a:noFill/>
            </a:ln>
          </p:spPr>
          <p:txBody>
            <a:bodyPr wrap="square">
              <a:norm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1 </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548490"/>
            <a:ext cx="5316682" cy="5761019"/>
          </a:xfrm>
          <a:prstGeom prst="rect">
            <a:avLst/>
          </a:prstGeom>
          <a:noFill/>
          <a:ln>
            <a:noFill/>
          </a:ln>
        </p:spPr>
        <p:txBody>
          <a:bodyPr wrap="square">
            <a:normAutofit/>
          </a:bodyPr>
          <a:lstStyle/>
          <a:p>
            <a:pPr lvl="0" defTabSz="457200">
              <a:lnSpc>
                <a:spcPct val="90000"/>
              </a:lnSpc>
              <a:spcAft>
                <a:spcPts val="6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marL="285750" marR="0" lvl="0" indent="-28575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343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A29862-4F17-4AC1-8128-A13DA954A791}"/>
              </a:ext>
            </a:extLst>
          </p:cNvPr>
          <p:cNvPicPr>
            <a:picLocks noChangeAspect="1"/>
          </p:cNvPicPr>
          <p:nvPr/>
        </p:nvPicPr>
        <p:blipFill>
          <a:blip r:embed="rId3"/>
          <a:stretch>
            <a:fillRect/>
          </a:stretch>
        </p:blipFill>
        <p:spPr>
          <a:xfrm>
            <a:off x="0" y="0"/>
            <a:ext cx="12260826" cy="6858000"/>
          </a:xfrm>
          <a:prstGeom prst="rect">
            <a:avLst/>
          </a:prstGeom>
        </p:spPr>
      </p:pic>
      <p:sp>
        <p:nvSpPr>
          <p:cNvPr id="3" name="Title 2">
            <a:extLst>
              <a:ext uri="{FF2B5EF4-FFF2-40B4-BE49-F238E27FC236}">
                <a16:creationId xmlns:a16="http://schemas.microsoft.com/office/drawing/2014/main" id="{58E66954-6E86-473F-A52E-E8CEF640B658}"/>
              </a:ext>
            </a:extLst>
          </p:cNvPr>
          <p:cNvSpPr>
            <a:spLocks noGrp="1"/>
          </p:cNvSpPr>
          <p:nvPr>
            <p:ph type="title"/>
          </p:nvPr>
        </p:nvSpPr>
        <p:spPr>
          <a:xfrm>
            <a:off x="313012" y="1497203"/>
            <a:ext cx="2869724" cy="2516459"/>
          </a:xfrm>
        </p:spPr>
        <p:txBody>
          <a:bodyPr vert="horz" lIns="91440" tIns="45720" rIns="91440" bIns="45720" rtlCol="0" anchor="b" anchorCtr="0">
            <a:normAutofit/>
          </a:bodyPr>
          <a:lstStyle/>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2 Tim 3</a:t>
            </a:r>
            <a:b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A Last Day Sign</a:t>
            </a:r>
            <a:endParaRPr lang="en-US" sz="3200" b="1" i="0" kern="1200" cap="none" spc="50" baseline="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493E8BA1-1639-C4B9-E54E-B8605A15AC01}"/>
              </a:ext>
            </a:extLst>
          </p:cNvPr>
          <p:cNvSpPr txBox="1"/>
          <p:nvPr/>
        </p:nvSpPr>
        <p:spPr>
          <a:xfrm>
            <a:off x="3677697" y="626054"/>
            <a:ext cx="8088168" cy="5016758"/>
          </a:xfrm>
          <a:prstGeom prst="rect">
            <a:avLst/>
          </a:prstGeom>
          <a:noFill/>
          <a:ln>
            <a:solidFill>
              <a:schemeClr val="accent1">
                <a:lumMod val="20000"/>
                <a:lumOff val="80000"/>
              </a:schemeClr>
            </a:solidFill>
          </a:ln>
        </p:spPr>
        <p:txBody>
          <a:bodyPr wrap="square">
            <a:spAutoFit/>
          </a:bodyPr>
          <a:lstStyle/>
          <a:p>
            <a:endPar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 But know this, that in the last days perilous times will come: 2 For men will be lovers of themselves, lovers of money, boasters, proud, blasphemers, disobedient to parents, unthankful, unholy, 3 unloving, unforgiving, slanderers, without self-control, brutal, despisers of good, 4 traitors, headstrong, haughty, lovers of pleasure rather than lovers of God, 5 having a form of godliness but denying its power. And from such people turn away! 6 For of this sort are those who creep into households and make captives of gullible women loaded down with sins, led away by various lusts, 7 always learning and never able to come to the knowledge of the truth. 8 Now as Jannes and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Jambres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resisted Moses, so do these also resist the truth: men of corrupt minds, disapproved concerning the faith; 9 but they will progress no further, for their folly will be manifest to all, as theirs also was.</a:t>
            </a:r>
          </a:p>
        </p:txBody>
      </p:sp>
    </p:spTree>
    <p:extLst>
      <p:ext uri="{BB962C8B-B14F-4D97-AF65-F5344CB8AC3E}">
        <p14:creationId xmlns:p14="http://schemas.microsoft.com/office/powerpoint/2010/main" val="2837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2" name="Rectangle 13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BBC3E91-8F67-EB7E-C121-007D44531C0A}"/>
              </a:ext>
            </a:extLst>
          </p:cNvPr>
          <p:cNvPicPr>
            <a:picLocks noChangeAspect="1"/>
          </p:cNvPicPr>
          <p:nvPr/>
        </p:nvPicPr>
        <p:blipFill rotWithShape="1">
          <a:blip r:embed="rId3"/>
          <a:srcRect l="13276" r="4944" b="-1"/>
          <a:stretch/>
        </p:blipFill>
        <p:spPr>
          <a:xfrm>
            <a:off x="1" y="10"/>
            <a:ext cx="9669642" cy="6857990"/>
          </a:xfrm>
          <a:prstGeom prst="rect">
            <a:avLst/>
          </a:prstGeom>
        </p:spPr>
      </p:pic>
      <p:sp>
        <p:nvSpPr>
          <p:cNvPr id="134" name="Rectangle 13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6">
            <a:extLst>
              <a:ext uri="{FF2B5EF4-FFF2-40B4-BE49-F238E27FC236}">
                <a16:creationId xmlns:a16="http://schemas.microsoft.com/office/drawing/2014/main" id="{6D9E235A-D3A1-4B27-810B-1FA945CFA1C5}"/>
              </a:ext>
            </a:extLst>
          </p:cNvPr>
          <p:cNvSpPr txBox="1"/>
          <p:nvPr/>
        </p:nvSpPr>
        <p:spPr>
          <a:xfrm>
            <a:off x="8309113" y="1200150"/>
            <a:ext cx="3882888" cy="4606290"/>
          </a:xfrm>
          <a:prstGeom prst="rect">
            <a:avLst/>
          </a:prstGeom>
        </p:spPr>
        <p:txBody>
          <a:bodyPr vert="horz" lIns="91440" tIns="45720" rIns="91440" bIns="45720" rtlCol="0">
            <a:normAutofit/>
          </a:bodyPr>
          <a:lstStyle/>
          <a:p>
            <a:pPr defTabSz="457200">
              <a:spcBef>
                <a:spcPts val="600"/>
              </a:spcBef>
              <a:defRPr/>
            </a:pPr>
            <a:r>
              <a:rPr kumimoji="0" lang="en-US" sz="24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For I am not ashamed of the gospel of Christ, for it is the power of God to salvation for everyone who believes, for the Jew first and also for the Greek.  For in it the righteousness of God is revealed from faith to faith; as it is written, “The just shall live by faith.” – Rom 1:16-17</a:t>
            </a:r>
            <a:endParaRPr lang="en-US" sz="2400" b="1" dirty="0"/>
          </a:p>
        </p:txBody>
      </p:sp>
      <p:sp>
        <p:nvSpPr>
          <p:cNvPr id="2" name="TextBox 1">
            <a:extLst>
              <a:ext uri="{FF2B5EF4-FFF2-40B4-BE49-F238E27FC236}">
                <a16:creationId xmlns:a16="http://schemas.microsoft.com/office/drawing/2014/main" id="{5AF2962D-5091-1146-DAB2-9951DBD81B00}"/>
              </a:ext>
            </a:extLst>
          </p:cNvPr>
          <p:cNvSpPr txBox="1"/>
          <p:nvPr/>
        </p:nvSpPr>
        <p:spPr>
          <a:xfrm>
            <a:off x="9387501" y="669726"/>
            <a:ext cx="1205779" cy="461665"/>
          </a:xfrm>
          <a:prstGeom prst="rect">
            <a:avLst/>
          </a:prstGeom>
        </p:spPr>
        <p:txBody>
          <a:bodyPr vert="horz" lIns="91440" tIns="45720" rIns="91440" bIns="45720" rtlCol="0">
            <a:normAutofit/>
          </a:bodyPr>
          <a:lstStyle>
            <a:defPPr>
              <a:defRPr lang="en-US"/>
            </a:defPPr>
            <a:lvl1pPr defTabSz="457200">
              <a:spcBef>
                <a:spcPts val="600"/>
              </a:spcBef>
              <a:defRPr kumimoji="0" sz="2400" b="0" i="0" u="none" strike="noStrike" cap="none" spc="0" normalizeH="0" baseline="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u="sng" dirty="0"/>
              <a:t>Theme</a:t>
            </a:r>
          </a:p>
        </p:txBody>
      </p:sp>
    </p:spTree>
    <p:extLst>
      <p:ext uri="{BB962C8B-B14F-4D97-AF65-F5344CB8AC3E}">
        <p14:creationId xmlns:p14="http://schemas.microsoft.com/office/powerpoint/2010/main" val="215896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A29862-4F17-4AC1-8128-A13DA954A791}"/>
              </a:ext>
            </a:extLst>
          </p:cNvPr>
          <p:cNvPicPr>
            <a:picLocks noChangeAspect="1"/>
          </p:cNvPicPr>
          <p:nvPr/>
        </p:nvPicPr>
        <p:blipFill>
          <a:blip r:embed="rId3"/>
          <a:stretch>
            <a:fillRect/>
          </a:stretch>
        </p:blipFill>
        <p:spPr>
          <a:xfrm>
            <a:off x="0" y="0"/>
            <a:ext cx="12260826" cy="6858000"/>
          </a:xfrm>
          <a:prstGeom prst="rect">
            <a:avLst/>
          </a:prstGeom>
        </p:spPr>
      </p:pic>
      <p:sp>
        <p:nvSpPr>
          <p:cNvPr id="3" name="Title 2">
            <a:extLst>
              <a:ext uri="{FF2B5EF4-FFF2-40B4-BE49-F238E27FC236}">
                <a16:creationId xmlns:a16="http://schemas.microsoft.com/office/drawing/2014/main" id="{58E66954-6E86-473F-A52E-E8CEF640B658}"/>
              </a:ext>
            </a:extLst>
          </p:cNvPr>
          <p:cNvSpPr>
            <a:spLocks noGrp="1"/>
          </p:cNvSpPr>
          <p:nvPr>
            <p:ph type="title"/>
          </p:nvPr>
        </p:nvSpPr>
        <p:spPr>
          <a:xfrm>
            <a:off x="276877" y="25493"/>
            <a:ext cx="10149271" cy="866047"/>
          </a:xfrm>
        </p:spPr>
        <p:txBody>
          <a:bodyPr vert="horz" lIns="91440" tIns="45720" rIns="91440" bIns="45720" rtlCol="0" anchor="b" anchorCtr="0">
            <a:normAutofit/>
          </a:bodyPr>
          <a:lstStyle/>
          <a:p>
            <a:r>
              <a:rPr lang="en-US" sz="3200" b="1" i="0" kern="1200" cap="none" spc="50" baseline="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The Christian’s Riches</a:t>
            </a:r>
          </a:p>
        </p:txBody>
      </p:sp>
      <p:sp>
        <p:nvSpPr>
          <p:cNvPr id="2" name="TextBox 1">
            <a:extLst>
              <a:ext uri="{FF2B5EF4-FFF2-40B4-BE49-F238E27FC236}">
                <a16:creationId xmlns:a16="http://schemas.microsoft.com/office/drawing/2014/main" id="{70329D8B-0598-7AE7-29BA-30C2BCA4E766}"/>
              </a:ext>
            </a:extLst>
          </p:cNvPr>
          <p:cNvSpPr txBox="1"/>
          <p:nvPr/>
        </p:nvSpPr>
        <p:spPr>
          <a:xfrm>
            <a:off x="136125" y="1143000"/>
            <a:ext cx="11778998" cy="5166359"/>
          </a:xfrm>
          <a:prstGeom prst="rect">
            <a:avLst/>
          </a:prstGeom>
        </p:spPr>
        <p:txBody>
          <a:bodyPr vert="horz" lIns="91440" tIns="9144" rIns="91440" bIns="45720" rtlCol="0" anchorCtr="1">
            <a:noAutofit/>
          </a:bodyPr>
          <a:lstStyle/>
          <a:p>
            <a:pPr marL="114300" marR="0" lvl="0" indent="-114300" defTabSz="914400" rtl="0" eaLnBrk="1" fontAlgn="auto" latinLnBrk="0" hangingPunct="1">
              <a:spcBef>
                <a:spcPct val="20000"/>
              </a:spcBef>
              <a:spcAft>
                <a:spcPts val="1200"/>
              </a:spcAft>
              <a:buClr>
                <a:srgbClr val="44546A"/>
              </a:buClr>
              <a:buSzTx/>
              <a:buFontTx/>
              <a:buNone/>
              <a:tabLst/>
              <a:defRPr/>
            </a:pPr>
            <a:r>
              <a:rPr kumimoji="0" lang="en-US" sz="2400" i="0" u="sng"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 Corinthians/ 2: Isa 64/65 </a:t>
            </a:r>
            <a:r>
              <a:rPr kumimoji="0" lang="en-US" sz="2400" i="0"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Eye has not seen, nor ear heard, Nor have entered the heart of man, The things which God has prepared for those who love Him</a:t>
            </a:r>
          </a:p>
          <a:p>
            <a:pPr marL="1771650" marR="0" lvl="0" indent="-1771650" defTabSz="914400" rtl="0" eaLnBrk="1" fontAlgn="auto" latinLnBrk="0" hangingPunct="1">
              <a:spcBef>
                <a:spcPct val="20000"/>
              </a:spcBef>
              <a:spcAft>
                <a:spcPts val="1200"/>
              </a:spcAft>
              <a:buClr>
                <a:srgbClr val="44546A"/>
              </a:buClr>
              <a:buSzTx/>
              <a:buFontTx/>
              <a:buNone/>
              <a:tabLst/>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John 3:16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Life that will never end</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John 4:14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A</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spring of spiritual water that will never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dry up</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John 6: 37, 39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A</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gift that will never be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lost  </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Romans 8: 39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 love from which he can never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be separated</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Romans 11: 29</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 </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 calling that will never be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revoked </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2 Timothy 2: 19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 foundation that will never be destroyed </a:t>
            </a:r>
          </a:p>
          <a:p>
            <a:pPr marL="1771650" lvl="0" indent="-1771650">
              <a:spcBef>
                <a:spcPct val="20000"/>
              </a:spcBef>
              <a:spcAft>
                <a:spcPts val="1200"/>
              </a:spcAft>
              <a:buClr>
                <a:srgbClr val="44546A"/>
              </a:buClr>
              <a:defRPr/>
            </a:pPr>
            <a:r>
              <a:rPr lang="en-US" sz="2400" u="sng"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1 Peter 1: 4– 5 </a:t>
            </a:r>
            <a:r>
              <a:rPr lang="en-US" sz="2400" spc="30" dirty="0">
                <a:solidFill>
                  <a:prstClr val="white"/>
                </a:solidFill>
                <a:latin typeface="Open Sans" panose="020B0606030504020204" pitchFamily="34" charset="0"/>
                <a:ea typeface="Open Sans" panose="020B0606030504020204" pitchFamily="34" charset="0"/>
                <a:cs typeface="Open Sans" panose="020B0606030504020204" pitchFamily="34" charset="0"/>
              </a:rPr>
              <a:t>– A</a:t>
            </a:r>
            <a:r>
              <a:rPr kumimoji="0" lang="en-US" sz="2400" b="0" i="0" u="none" strike="noStrike" kern="1200" cap="none" spc="3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 inheritance that will never diminish</a:t>
            </a:r>
          </a:p>
        </p:txBody>
      </p:sp>
    </p:spTree>
    <p:extLst>
      <p:ext uri="{BB962C8B-B14F-4D97-AF65-F5344CB8AC3E}">
        <p14:creationId xmlns:p14="http://schemas.microsoft.com/office/powerpoint/2010/main" val="368881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72F333-7508-4677-BED9-2F4353A8DF82}"/>
              </a:ext>
            </a:extLst>
          </p:cNvPr>
          <p:cNvSpPr>
            <a:spLocks noGrp="1"/>
          </p:cNvSpPr>
          <p:nvPr>
            <p:ph type="title"/>
          </p:nvPr>
        </p:nvSpPr>
        <p:spPr>
          <a:xfrm>
            <a:off x="371093" y="916686"/>
            <a:ext cx="3779828" cy="1369313"/>
          </a:xfrm>
        </p:spPr>
        <p:txBody>
          <a:bodyPr vert="horz" lIns="91440" tIns="45720" rIns="91440" bIns="45720" rtlCol="0" anchor="b">
            <a:normAutofit/>
          </a:bodyPr>
          <a:lstStyle/>
          <a:p>
            <a:pPr defTabSz="914400"/>
            <a:r>
              <a:rPr lang="en-US" sz="7200" b="1" dirty="0">
                <a:solidFill>
                  <a:schemeClr val="accent4">
                    <a:lumMod val="60000"/>
                    <a:lumOff val="40000"/>
                  </a:schemeClr>
                </a:solidFill>
              </a:rPr>
              <a:t>Next Up</a:t>
            </a:r>
          </a:p>
        </p:txBody>
      </p:sp>
      <p:sp>
        <p:nvSpPr>
          <p:cNvPr id="23"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E4FD432-B544-4DF5-815E-39E71D4F2F17}"/>
              </a:ext>
            </a:extLst>
          </p:cNvPr>
          <p:cNvSpPr txBox="1"/>
          <p:nvPr/>
        </p:nvSpPr>
        <p:spPr>
          <a:xfrm>
            <a:off x="341999" y="2984344"/>
            <a:ext cx="4006595" cy="584775"/>
          </a:xfrm>
          <a:prstGeom prst="rect">
            <a:avLst/>
          </a:prstGeom>
          <a:noFill/>
        </p:spPr>
        <p:txBody>
          <a:bodyPr wrap="square" rtlCol="0">
            <a:spAutoFit/>
          </a:bodyPr>
          <a:lstStyle/>
          <a:p>
            <a:r>
              <a:rPr lang="en-US" sz="3200" dirty="0"/>
              <a:t>Romans</a:t>
            </a:r>
          </a:p>
        </p:txBody>
      </p:sp>
      <p:pic>
        <p:nvPicPr>
          <p:cNvPr id="8" name="Picture 7" descr="A close - up of a stained glass window&#10;&#10;Description automatically generated with medium confidence">
            <a:extLst>
              <a:ext uri="{FF2B5EF4-FFF2-40B4-BE49-F238E27FC236}">
                <a16:creationId xmlns:a16="http://schemas.microsoft.com/office/drawing/2014/main" id="{4B35D378-8EE5-4457-9A2E-6A1F1A6FB36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81358" y="156876"/>
            <a:ext cx="4748592" cy="6544248"/>
          </a:xfrm>
          <a:prstGeom prst="rect">
            <a:avLst/>
          </a:prstGeom>
        </p:spPr>
      </p:pic>
    </p:spTree>
    <p:extLst>
      <p:ext uri="{BB962C8B-B14F-4D97-AF65-F5344CB8AC3E}">
        <p14:creationId xmlns:p14="http://schemas.microsoft.com/office/powerpoint/2010/main" val="60629901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A29862-4F17-4AC1-8128-A13DA954A791}"/>
              </a:ext>
            </a:extLst>
          </p:cNvPr>
          <p:cNvPicPr>
            <a:picLocks noChangeAspect="1"/>
          </p:cNvPicPr>
          <p:nvPr/>
        </p:nvPicPr>
        <p:blipFill>
          <a:blip r:embed="rId3"/>
          <a:stretch>
            <a:fillRect/>
          </a:stretch>
        </p:blipFill>
        <p:spPr>
          <a:xfrm>
            <a:off x="0" y="0"/>
            <a:ext cx="12260826" cy="6858000"/>
          </a:xfrm>
          <a:prstGeom prst="rect">
            <a:avLst/>
          </a:prstGeom>
        </p:spPr>
      </p:pic>
      <p:sp>
        <p:nvSpPr>
          <p:cNvPr id="3" name="Title 2">
            <a:extLst>
              <a:ext uri="{FF2B5EF4-FFF2-40B4-BE49-F238E27FC236}">
                <a16:creationId xmlns:a16="http://schemas.microsoft.com/office/drawing/2014/main" id="{58E66954-6E86-473F-A52E-E8CEF640B658}"/>
              </a:ext>
            </a:extLst>
          </p:cNvPr>
          <p:cNvSpPr>
            <a:spLocks noGrp="1"/>
          </p:cNvSpPr>
          <p:nvPr>
            <p:ph type="title"/>
          </p:nvPr>
        </p:nvSpPr>
        <p:spPr>
          <a:xfrm>
            <a:off x="403987" y="1356527"/>
            <a:ext cx="2869724" cy="3038974"/>
          </a:xfrm>
        </p:spPr>
        <p:txBody>
          <a:bodyPr vert="horz" lIns="91440" tIns="45720" rIns="91440" bIns="45720" rtlCol="0" anchor="b" anchorCtr="0">
            <a:normAutofit/>
          </a:bodyPr>
          <a:lstStyle/>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Psalm 19:1-6  </a:t>
            </a:r>
            <a:b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We </a:t>
            </a:r>
            <a:r>
              <a:rPr lang="en-US" sz="3200" b="1" i="0" kern="1200" cap="none" spc="50" baseline="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Hear the Natural World Speaking </a:t>
            </a:r>
          </a:p>
        </p:txBody>
      </p:sp>
      <p:sp>
        <p:nvSpPr>
          <p:cNvPr id="5" name="TextBox 4">
            <a:extLst>
              <a:ext uri="{FF2B5EF4-FFF2-40B4-BE49-F238E27FC236}">
                <a16:creationId xmlns:a16="http://schemas.microsoft.com/office/drawing/2014/main" id="{493E8BA1-1639-C4B9-E54E-B8605A15AC01}"/>
              </a:ext>
            </a:extLst>
          </p:cNvPr>
          <p:cNvSpPr txBox="1"/>
          <p:nvPr/>
        </p:nvSpPr>
        <p:spPr>
          <a:xfrm>
            <a:off x="3677697" y="455232"/>
            <a:ext cx="8088168" cy="5016758"/>
          </a:xfrm>
          <a:prstGeom prst="rect">
            <a:avLst/>
          </a:prstGeom>
          <a:noFill/>
          <a:ln>
            <a:solidFill>
              <a:schemeClr val="accent1">
                <a:lumMod val="20000"/>
                <a:lumOff val="80000"/>
              </a:schemeClr>
            </a:solidFill>
          </a:ln>
        </p:spPr>
        <p:txBody>
          <a:bodyPr wrap="square">
            <a:spAutoFit/>
          </a:bodyPr>
          <a:lstStyle/>
          <a:p>
            <a:pPr algn="ctr"/>
            <a:endPar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The heavens declare the glory of God;</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the skies proclaim the work of his hands.</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Day after day they pour forth speech;</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night after night they display knowledge.</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There is no speech or language</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where their voice is not heard.</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Their voice goes out into all the earth,</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their words to the ends of the world.</a:t>
            </a:r>
          </a:p>
          <a:p>
            <a:pPr algn="ctr"/>
            <a:endPar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In the heavens he has pitched a tent for the sun,</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which is like a bridegroom coming forth from his pavilion,</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like a champion rejoicing to run his course.</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It rises at one end of the heavens</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and makes its circuit to the other;</a:t>
            </a:r>
          </a:p>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nothing is hidden from its heat.</a:t>
            </a:r>
          </a:p>
        </p:txBody>
      </p:sp>
      <p:sp>
        <p:nvSpPr>
          <p:cNvPr id="7" name="Arrow: Curved Up 6">
            <a:hlinkClick r:id="rId4" action="ppaction://hlinksldjump"/>
            <a:extLst>
              <a:ext uri="{FF2B5EF4-FFF2-40B4-BE49-F238E27FC236}">
                <a16:creationId xmlns:a16="http://schemas.microsoft.com/office/drawing/2014/main" id="{C03D4317-BBBB-2214-B22C-89B2F840774E}"/>
              </a:ext>
            </a:extLst>
          </p:cNvPr>
          <p:cNvSpPr/>
          <p:nvPr/>
        </p:nvSpPr>
        <p:spPr>
          <a:xfrm rot="16200000">
            <a:off x="11605846" y="6139543"/>
            <a:ext cx="371789" cy="263225"/>
          </a:xfrm>
          <a:prstGeom prst="curvedUpArrow">
            <a:avLst/>
          </a:prstGeom>
          <a:solidFill>
            <a:srgbClr val="0000FF"/>
          </a:solidFill>
          <a:ln>
            <a:solidFill>
              <a:srgbClr val="0000FF"/>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7233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7D2B0DD-A4AF-B51E-DFA1-FFE819802C96}"/>
              </a:ext>
            </a:extLst>
          </p:cNvPr>
          <p:cNvPicPr>
            <a:picLocks noChangeAspect="1"/>
          </p:cNvPicPr>
          <p:nvPr/>
        </p:nvPicPr>
        <p:blipFill rotWithShape="1">
          <a:blip r:embed="rId3"/>
          <a:srcRect t="18161" r="-1" b="31660"/>
          <a:stretch/>
        </p:blipFill>
        <p:spPr>
          <a:xfrm>
            <a:off x="1" y="10"/>
            <a:ext cx="9669642" cy="6857990"/>
          </a:xfrm>
          <a:prstGeom prst="rect">
            <a:avLst/>
          </a:prstGeom>
        </p:spPr>
      </p:pic>
      <p:sp>
        <p:nvSpPr>
          <p:cNvPr id="141" name="Rectangle 14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6">
            <a:extLst>
              <a:ext uri="{FF2B5EF4-FFF2-40B4-BE49-F238E27FC236}">
                <a16:creationId xmlns:a16="http://schemas.microsoft.com/office/drawing/2014/main" id="{5455CC58-027B-0532-B4F3-13E74F885FB8}"/>
              </a:ext>
            </a:extLst>
          </p:cNvPr>
          <p:cNvSpPr txBox="1"/>
          <p:nvPr/>
        </p:nvSpPr>
        <p:spPr>
          <a:xfrm>
            <a:off x="8309113" y="371343"/>
            <a:ext cx="3882888" cy="6321286"/>
          </a:xfrm>
          <a:prstGeom prst="rect">
            <a:avLst/>
          </a:prstGeom>
        </p:spPr>
        <p:txBody>
          <a:bodyPr vert="horz" lIns="91440" tIns="45720" rIns="91440" bIns="45720" rtlCol="0">
            <a:normAutofit lnSpcReduction="10000"/>
          </a:bodyPr>
          <a:lstStyle/>
          <a:p>
            <a:pPr marR="0" lvl="0" algn="ctr" fontAlgn="auto">
              <a:lnSpc>
                <a:spcPct val="90000"/>
              </a:lnSpc>
              <a:spcBef>
                <a:spcPct val="0"/>
              </a:spcBef>
              <a:spcAft>
                <a:spcPts val="600"/>
              </a:spcAft>
              <a:buClrTx/>
              <a:buSzTx/>
              <a:tabLst/>
              <a:defRPr/>
            </a:pPr>
            <a:r>
              <a:rPr kumimoji="0" lang="en-US" sz="2000" b="1" i="0" u="sng" strike="noStrike" cap="none" spc="0" normalizeH="0" baseline="0" noProof="0" dirty="0">
                <a:ln>
                  <a:noFill/>
                </a:ln>
                <a:effectLst/>
                <a:uLnTx/>
                <a:uFillTx/>
              </a:rPr>
              <a:t>Co-writer – Apostle Paul</a:t>
            </a:r>
          </a:p>
          <a:p>
            <a:pPr marR="0" lvl="0" algn="ctr" fontAlgn="auto">
              <a:lnSpc>
                <a:spcPct val="90000"/>
              </a:lnSpc>
              <a:spcBef>
                <a:spcPct val="0"/>
              </a:spcBef>
              <a:spcAft>
                <a:spcPts val="600"/>
              </a:spcAft>
              <a:buClrTx/>
              <a:buSzTx/>
              <a:tabLst/>
              <a:defRPr/>
            </a:pPr>
            <a:endParaRPr lang="en-US" sz="2000" b="1" u="sng" dirty="0"/>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Born as Saul in Tarsus (on the southern coast of modern-day Turkey). Likely borne about the same time as Jesus.</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Schooled as a Pharisee under the Jerusalem religious famous Gamaliel.</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Became a traveling missionary and preacher for the early church; renamed Paul.</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Worked as an artisan who made tents – maybe subcomponents</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Was imprisoned multiple times by the Roman authorities for his religious agitation.</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Believed to have co-written 6 letters to the churches.</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000" b="1" dirty="0"/>
              <a:t>  Died sometime between AD 62–64; Paul, believed to be in Rome.</a:t>
            </a:r>
          </a:p>
        </p:txBody>
      </p:sp>
    </p:spTree>
    <p:extLst>
      <p:ext uri="{BB962C8B-B14F-4D97-AF65-F5344CB8AC3E}">
        <p14:creationId xmlns:p14="http://schemas.microsoft.com/office/powerpoint/2010/main" val="1301077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D3BC56D-28A0-B6E9-8D85-11356E76D8E9}"/>
              </a:ext>
            </a:extLst>
          </p:cNvPr>
          <p:cNvPicPr>
            <a:picLocks noChangeAspect="1"/>
          </p:cNvPicPr>
          <p:nvPr/>
        </p:nvPicPr>
        <p:blipFill rotWithShape="1">
          <a:blip r:embed="rId3"/>
          <a:srcRect t="25875" r="1" b="7813"/>
          <a:stretch/>
        </p:blipFill>
        <p:spPr>
          <a:xfrm>
            <a:off x="1" y="10"/>
            <a:ext cx="9669642" cy="6857990"/>
          </a:xfrm>
          <a:prstGeom prst="rect">
            <a:avLst/>
          </a:prstGeom>
        </p:spPr>
      </p:pic>
      <p:sp>
        <p:nvSpPr>
          <p:cNvPr id="148" name="Rectangle 14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6">
            <a:extLst>
              <a:ext uri="{FF2B5EF4-FFF2-40B4-BE49-F238E27FC236}">
                <a16:creationId xmlns:a16="http://schemas.microsoft.com/office/drawing/2014/main" id="{6D9E235A-D3A1-4B27-810B-1FA945CFA1C5}"/>
              </a:ext>
            </a:extLst>
          </p:cNvPr>
          <p:cNvSpPr txBox="1"/>
          <p:nvPr/>
        </p:nvSpPr>
        <p:spPr>
          <a:xfrm>
            <a:off x="7704306" y="1451707"/>
            <a:ext cx="4487694" cy="3888777"/>
          </a:xfrm>
          <a:prstGeom prst="rect">
            <a:avLst/>
          </a:prstGeom>
        </p:spPr>
        <p:txBody>
          <a:bodyPr vert="horz" lIns="91440" tIns="45720" rIns="91440" bIns="45720" rtlCol="0">
            <a:normAutofit/>
          </a:bodyPr>
          <a:lstStyle/>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400" b="1" dirty="0"/>
              <a:t>AD 33  Damascus – Direct conversion</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400" b="1" dirty="0"/>
              <a:t>AD 33-36 Arabia – Receiving direct revelation from the Lord (Gal 1)</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400" b="1" dirty="0"/>
              <a:t>3 missionary journeys to Asia minor</a:t>
            </a:r>
          </a:p>
          <a:p>
            <a:pPr marL="0" marR="0" lvl="0" indent="-228600" fontAlgn="auto">
              <a:lnSpc>
                <a:spcPct val="90000"/>
              </a:lnSpc>
              <a:spcBef>
                <a:spcPct val="0"/>
              </a:spcBef>
              <a:spcAft>
                <a:spcPts val="600"/>
              </a:spcAft>
              <a:buClrTx/>
              <a:buSzTx/>
              <a:buFont typeface="Arial" panose="020B0604020202020204" pitchFamily="34" charset="0"/>
              <a:buChar char="•"/>
              <a:tabLst/>
              <a:defRPr/>
            </a:pPr>
            <a:r>
              <a:rPr lang="en-US" sz="2400" b="1" dirty="0"/>
              <a:t>AD 56 Wrote Romans on 3</a:t>
            </a:r>
            <a:r>
              <a:rPr lang="en-US" sz="2400" b="1" baseline="30000" dirty="0"/>
              <a:t>rd</a:t>
            </a:r>
            <a:r>
              <a:rPr lang="en-US" sz="2400" b="1" dirty="0"/>
              <a:t> journey in Corinth</a:t>
            </a:r>
          </a:p>
          <a:p>
            <a:pPr marL="0" marR="0" lvl="0" indent="-228600" fontAlgn="auto">
              <a:lnSpc>
                <a:spcPct val="90000"/>
              </a:lnSpc>
              <a:spcBef>
                <a:spcPct val="0"/>
              </a:spcBef>
              <a:spcAft>
                <a:spcPts val="600"/>
              </a:spcAft>
              <a:buClrTx/>
              <a:buSzTx/>
              <a:buFont typeface="Arial" panose="020B0604020202020204" pitchFamily="34" charset="0"/>
              <a:buChar char="•"/>
              <a:tabLst/>
              <a:defRPr/>
            </a:pPr>
            <a:endParaRPr kumimoji="0" lang="en-US" sz="2400" b="1" i="0" u="none" strike="noStrike" cap="none" spc="0" normalizeH="0" baseline="0" noProof="0" dirty="0">
              <a:ln>
                <a:noFill/>
              </a:ln>
              <a:effectLst/>
              <a:uLnTx/>
              <a:uFillTx/>
            </a:endParaRPr>
          </a:p>
          <a:p>
            <a:pPr marL="0" marR="0" lvl="0" indent="-228600" fontAlgn="auto">
              <a:lnSpc>
                <a:spcPct val="90000"/>
              </a:lnSpc>
              <a:spcBef>
                <a:spcPct val="0"/>
              </a:spcBef>
              <a:spcAft>
                <a:spcPts val="600"/>
              </a:spcAft>
              <a:buClrTx/>
              <a:buSzTx/>
              <a:buFont typeface="Arial" panose="020B0604020202020204" pitchFamily="34" charset="0"/>
              <a:buChar char="•"/>
              <a:tabLst/>
              <a:defRPr/>
            </a:pPr>
            <a:endParaRPr lang="en-US" sz="2400" b="1" dirty="0"/>
          </a:p>
        </p:txBody>
      </p:sp>
    </p:spTree>
    <p:extLst>
      <p:ext uri="{BB962C8B-B14F-4D97-AF65-F5344CB8AC3E}">
        <p14:creationId xmlns:p14="http://schemas.microsoft.com/office/powerpoint/2010/main" val="3312849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A6491E0-BE0C-6640-BB25-C616EB2EFB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30"/>
          <a:stretch/>
        </p:blipFill>
        <p:spPr bwMode="auto">
          <a:xfrm>
            <a:off x="20" y="1"/>
            <a:ext cx="1219197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32" name="Rectangle 1031">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5094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9" name="Rectangle 1068">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Rectangle 1070">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Rectangle 1072">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6DFF4A6-391B-4ABC-6317-FCDA4E1D8781}"/>
              </a:ext>
            </a:extLst>
          </p:cNvPr>
          <p:cNvPicPr>
            <a:picLocks noChangeAspect="1"/>
          </p:cNvPicPr>
          <p:nvPr/>
        </p:nvPicPr>
        <p:blipFill>
          <a:blip r:embed="rId3"/>
          <a:stretch>
            <a:fillRect/>
          </a:stretch>
        </p:blipFill>
        <p:spPr>
          <a:xfrm>
            <a:off x="1120477" y="1124749"/>
            <a:ext cx="9951041" cy="4602356"/>
          </a:xfrm>
          <a:prstGeom prst="rect">
            <a:avLst/>
          </a:prstGeom>
        </p:spPr>
      </p:pic>
    </p:spTree>
    <p:extLst>
      <p:ext uri="{BB962C8B-B14F-4D97-AF65-F5344CB8AC3E}">
        <p14:creationId xmlns:p14="http://schemas.microsoft.com/office/powerpoint/2010/main" val="1971867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C37CFF5-E52A-A424-CD91-1013718AA772}"/>
              </a:ext>
            </a:extLst>
          </p:cNvPr>
          <p:cNvSpPr txBox="1"/>
          <p:nvPr/>
        </p:nvSpPr>
        <p:spPr>
          <a:xfrm>
            <a:off x="640080" y="2872899"/>
            <a:ext cx="4243589" cy="3320668"/>
          </a:xfrm>
          <a:prstGeom prst="rect">
            <a:avLst/>
          </a:prstGeom>
        </p:spPr>
        <p:txBody>
          <a:bodyPr vert="horz" lIns="91440" tIns="45720" rIns="91440" bIns="45720" rtlCol="0">
            <a:normAutofit/>
          </a:bodyPr>
          <a:lstStyle/>
          <a:p>
            <a:pPr marL="228600" marR="0" lvl="1" indent="-228600" fontAlgn="auto">
              <a:lnSpc>
                <a:spcPct val="90000"/>
              </a:lnSpc>
              <a:spcBef>
                <a:spcPct val="0"/>
              </a:spcBef>
              <a:spcAft>
                <a:spcPts val="600"/>
              </a:spcAft>
              <a:buClrTx/>
              <a:buSzTx/>
              <a:buFont typeface="Arial" panose="020B0604020202020204" pitchFamily="34" charset="0"/>
              <a:buChar char="•"/>
              <a:tabLst/>
              <a:defRPr/>
            </a:pPr>
            <a:r>
              <a:rPr kumimoji="0" lang="en-US" sz="2400" b="1" i="0" u="none" strike="noStrike" cap="none" spc="0" normalizeH="0" baseline="0" noProof="0">
                <a:ln>
                  <a:noFill/>
                </a:ln>
                <a:effectLst/>
                <a:uLnTx/>
                <a:uFillTx/>
              </a:rPr>
              <a:t>Romans ties to other books of the bible</a:t>
            </a:r>
          </a:p>
          <a:p>
            <a:pPr marL="0" marR="0" lvl="0" indent="-228600" fontAlgn="auto">
              <a:lnSpc>
                <a:spcPct val="90000"/>
              </a:lnSpc>
              <a:spcBef>
                <a:spcPct val="0"/>
              </a:spcBef>
              <a:spcAft>
                <a:spcPts val="600"/>
              </a:spcAft>
              <a:buClrTx/>
              <a:buSzTx/>
              <a:buFont typeface="Arial" panose="020B0604020202020204" pitchFamily="34" charset="0"/>
              <a:buChar char="•"/>
              <a:tabLst/>
              <a:defRPr/>
            </a:pPr>
            <a:endParaRPr kumimoji="0" lang="en-US" sz="2400" b="1" i="0" u="none" strike="noStrike" cap="none" spc="0" normalizeH="0" baseline="0" noProof="0" dirty="0">
              <a:ln>
                <a:noFill/>
              </a:ln>
              <a:effectLst/>
              <a:uLnTx/>
              <a:uFillTx/>
            </a:endParaRPr>
          </a:p>
        </p:txBody>
      </p:sp>
      <p:pic>
        <p:nvPicPr>
          <p:cNvPr id="8" name="Picture 7">
            <a:extLst>
              <a:ext uri="{FF2B5EF4-FFF2-40B4-BE49-F238E27FC236}">
                <a16:creationId xmlns:a16="http://schemas.microsoft.com/office/drawing/2014/main" id="{237171E8-7380-2231-BEF1-F4C4C31B835B}"/>
              </a:ext>
            </a:extLst>
          </p:cNvPr>
          <p:cNvPicPr>
            <a:picLocks noChangeAspect="1"/>
          </p:cNvPicPr>
          <p:nvPr/>
        </p:nvPicPr>
        <p:blipFill>
          <a:blip r:embed="rId3"/>
          <a:stretch>
            <a:fillRect/>
          </a:stretch>
        </p:blipFill>
        <p:spPr>
          <a:xfrm>
            <a:off x="5156616" y="139850"/>
            <a:ext cx="6759388" cy="6681574"/>
          </a:xfrm>
          <a:prstGeom prst="rect">
            <a:avLst/>
          </a:prstGeom>
        </p:spPr>
      </p:pic>
    </p:spTree>
    <p:extLst>
      <p:ext uri="{BB962C8B-B14F-4D97-AF65-F5344CB8AC3E}">
        <p14:creationId xmlns:p14="http://schemas.microsoft.com/office/powerpoint/2010/main" val="485667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C91E-6703-AA60-6E54-0BB2625CCB0B}"/>
              </a:ext>
            </a:extLst>
          </p:cNvPr>
          <p:cNvSpPr>
            <a:spLocks noGrp="1"/>
          </p:cNvSpPr>
          <p:nvPr>
            <p:ph type="title"/>
          </p:nvPr>
        </p:nvSpPr>
        <p:spPr>
          <a:xfrm>
            <a:off x="838200" y="365126"/>
            <a:ext cx="10515600" cy="1054884"/>
          </a:xfrm>
        </p:spPr>
        <p:txBody>
          <a:bodyPr>
            <a:normAutofit/>
          </a:bodyPr>
          <a:lstStyle/>
          <a:p>
            <a:r>
              <a:rPr lang="en-US" sz="5000"/>
              <a:t>Paul’s Testimony to Agrippa – Acts 26</a:t>
            </a:r>
            <a:endParaRPr lang="en-US" sz="5000" dirty="0"/>
          </a:p>
        </p:txBody>
      </p:sp>
      <p:pic>
        <p:nvPicPr>
          <p:cNvPr id="8" name="Picture 7">
            <a:extLst>
              <a:ext uri="{FF2B5EF4-FFF2-40B4-BE49-F238E27FC236}">
                <a16:creationId xmlns:a16="http://schemas.microsoft.com/office/drawing/2014/main" id="{FD412103-10CA-B93D-4D13-AA1726B2455D}"/>
              </a:ext>
            </a:extLst>
          </p:cNvPr>
          <p:cNvPicPr>
            <a:picLocks noChangeAspect="1"/>
          </p:cNvPicPr>
          <p:nvPr/>
        </p:nvPicPr>
        <p:blipFill>
          <a:blip r:embed="rId4"/>
          <a:stretch>
            <a:fillRect/>
          </a:stretch>
        </p:blipFill>
        <p:spPr>
          <a:xfrm>
            <a:off x="621571" y="1904103"/>
            <a:ext cx="3998107" cy="3958814"/>
          </a:xfrm>
          <a:prstGeom prst="rect">
            <a:avLst/>
          </a:prstGeom>
        </p:spPr>
      </p:pic>
      <p:sp>
        <p:nvSpPr>
          <p:cNvPr id="3" name="Content Placeholder 2">
            <a:extLst>
              <a:ext uri="{FF2B5EF4-FFF2-40B4-BE49-F238E27FC236}">
                <a16:creationId xmlns:a16="http://schemas.microsoft.com/office/drawing/2014/main" id="{B82E09ED-352F-DF53-E0C8-81C41B9507E7}"/>
              </a:ext>
            </a:extLst>
          </p:cNvPr>
          <p:cNvSpPr>
            <a:spLocks noGrp="1"/>
          </p:cNvSpPr>
          <p:nvPr>
            <p:ph idx="1"/>
          </p:nvPr>
        </p:nvSpPr>
        <p:spPr>
          <a:xfrm>
            <a:off x="4800598" y="1420010"/>
            <a:ext cx="7215693" cy="5292762"/>
          </a:xfrm>
        </p:spPr>
        <p:txBody>
          <a:bodyPr>
            <a:normAutofit lnSpcReduction="10000"/>
          </a:bodyPr>
          <a:lstStyle/>
          <a:p>
            <a:pPr marL="0" indent="0">
              <a:buNone/>
            </a:pPr>
            <a:r>
              <a:rPr lang="en-US" sz="1800" dirty="0">
                <a:gradFill>
                  <a:gsLst>
                    <a:gs pos="34000">
                      <a:schemeClr val="tx1">
                        <a:lumMod val="93000"/>
                      </a:schemeClr>
                    </a:gs>
                    <a:gs pos="0">
                      <a:schemeClr val="bg1">
                        <a:lumMod val="25000"/>
                        <a:lumOff val="75000"/>
                      </a:schemeClr>
                    </a:gs>
                    <a:gs pos="100000">
                      <a:schemeClr val="tx1"/>
                    </a:gs>
                  </a:gsLst>
                  <a:lin ang="4800000" scaled="0"/>
                </a:gradFill>
              </a:rPr>
              <a:t>1. Then Agrippa said to Paul, “You are permitted to speak for yourself.”</a:t>
            </a:r>
          </a:p>
          <a:p>
            <a:pPr marL="0" indent="0">
              <a:buNone/>
            </a:pPr>
            <a:r>
              <a:rPr lang="en-US" sz="1800" dirty="0">
                <a:gradFill>
                  <a:gsLst>
                    <a:gs pos="34000">
                      <a:schemeClr val="tx1">
                        <a:lumMod val="93000"/>
                      </a:schemeClr>
                    </a:gs>
                    <a:gs pos="0">
                      <a:schemeClr val="bg1">
                        <a:lumMod val="25000"/>
                        <a:lumOff val="75000"/>
                      </a:schemeClr>
                    </a:gs>
                    <a:gs pos="100000">
                      <a:schemeClr val="tx1"/>
                    </a:gs>
                  </a:gsLst>
                  <a:lin ang="4800000" scaled="0"/>
                </a:gradFill>
              </a:rPr>
              <a:t>So Paul stretched out his hand and answered for himself: 2 “I think myself happy, King Agrippa, because today I shall answer for myself before you concerning all the things of which I am accused by the Jews, 3 especially because you are expert in all customs and questions which have to do with the Jews. Therefore I beg you to hear me patiently.</a:t>
            </a:r>
          </a:p>
          <a:p>
            <a:pPr marL="0" indent="0">
              <a:buNone/>
            </a:pPr>
            <a:r>
              <a:rPr lang="en-US" sz="1800" dirty="0">
                <a:gradFill>
                  <a:gsLst>
                    <a:gs pos="34000">
                      <a:schemeClr val="tx1">
                        <a:lumMod val="93000"/>
                      </a:schemeClr>
                    </a:gs>
                    <a:gs pos="0">
                      <a:schemeClr val="bg1">
                        <a:lumMod val="25000"/>
                        <a:lumOff val="75000"/>
                      </a:schemeClr>
                    </a:gs>
                    <a:gs pos="100000">
                      <a:schemeClr val="tx1"/>
                    </a:gs>
                  </a:gsLst>
                  <a:lin ang="4800000" scaled="0"/>
                </a:gradFill>
              </a:rPr>
              <a:t>4 “My manner of life from my youth, which was spent from the beginning among my own nation at Jerusalem, all the Jews know. 5 They knew me from the first, if they were willing to testify, that according to the strictest sect of our religion I lived a Pharisee. 6 And now I stand and am judged for the hope of the promise made by God to our fathers. 7 To this promise our twelve tribes, earnestly serving God night and day, hope to attain. For this hope’s sake, King Agrippa, I am accused by the Jews. 8 Why should it be thought incredible by you that God raises the dead?</a:t>
            </a:r>
          </a:p>
          <a:p>
            <a:pPr marL="0" indent="0">
              <a:buNone/>
            </a:pPr>
            <a:r>
              <a:rPr lang="en-US" sz="1800" dirty="0">
                <a:gradFill>
                  <a:gsLst>
                    <a:gs pos="34000">
                      <a:schemeClr val="tx1">
                        <a:lumMod val="93000"/>
                      </a:schemeClr>
                    </a:gs>
                    <a:gs pos="0">
                      <a:schemeClr val="bg1">
                        <a:lumMod val="25000"/>
                        <a:lumOff val="75000"/>
                      </a:schemeClr>
                    </a:gs>
                    <a:gs pos="100000">
                      <a:schemeClr val="tx1"/>
                    </a:gs>
                  </a:gsLst>
                  <a:lin ang="4800000" scaled="0"/>
                </a:gradFill>
              </a:rPr>
              <a:t>9 “Indeed, I myself thought I must do many things contrary to the name of Jesus of Nazareth. 10 This I also did in Jerusalem, and many of the saints I shut up in prison, having received authority from the chief priests; and when they were put to death, I cast my vote against them. 11 And I punished them often in every synagogue and compelled them to blaspheme; and being exceedingly enraged against them, I persecuted them even to foreign cities.</a:t>
            </a:r>
          </a:p>
        </p:txBody>
      </p:sp>
    </p:spTree>
    <p:extLst>
      <p:ext uri="{BB962C8B-B14F-4D97-AF65-F5344CB8AC3E}">
        <p14:creationId xmlns:p14="http://schemas.microsoft.com/office/powerpoint/2010/main" val="2610801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C91E-6703-AA60-6E54-0BB2625CCB0B}"/>
              </a:ext>
            </a:extLst>
          </p:cNvPr>
          <p:cNvSpPr>
            <a:spLocks noGrp="1"/>
          </p:cNvSpPr>
          <p:nvPr>
            <p:ph type="title"/>
          </p:nvPr>
        </p:nvSpPr>
        <p:spPr>
          <a:xfrm>
            <a:off x="838200" y="365126"/>
            <a:ext cx="10515600" cy="1054884"/>
          </a:xfrm>
        </p:spPr>
        <p:txBody>
          <a:bodyPr>
            <a:normAutofit/>
          </a:bodyPr>
          <a:lstStyle/>
          <a:p>
            <a:r>
              <a:rPr lang="en-US" sz="5000"/>
              <a:t>Paul’s Testimony to Agrippa – Acts 26</a:t>
            </a:r>
            <a:endParaRPr lang="en-US" sz="5000" dirty="0"/>
          </a:p>
        </p:txBody>
      </p:sp>
      <p:pic>
        <p:nvPicPr>
          <p:cNvPr id="8" name="Picture 7">
            <a:extLst>
              <a:ext uri="{FF2B5EF4-FFF2-40B4-BE49-F238E27FC236}">
                <a16:creationId xmlns:a16="http://schemas.microsoft.com/office/drawing/2014/main" id="{FD412103-10CA-B93D-4D13-AA1726B2455D}"/>
              </a:ext>
            </a:extLst>
          </p:cNvPr>
          <p:cNvPicPr>
            <a:picLocks noChangeAspect="1"/>
          </p:cNvPicPr>
          <p:nvPr/>
        </p:nvPicPr>
        <p:blipFill>
          <a:blip r:embed="rId4"/>
          <a:stretch>
            <a:fillRect/>
          </a:stretch>
        </p:blipFill>
        <p:spPr>
          <a:xfrm>
            <a:off x="621571" y="1904103"/>
            <a:ext cx="3998107" cy="3958814"/>
          </a:xfrm>
          <a:prstGeom prst="rect">
            <a:avLst/>
          </a:prstGeom>
        </p:spPr>
      </p:pic>
      <p:sp>
        <p:nvSpPr>
          <p:cNvPr id="3" name="Content Placeholder 2">
            <a:extLst>
              <a:ext uri="{FF2B5EF4-FFF2-40B4-BE49-F238E27FC236}">
                <a16:creationId xmlns:a16="http://schemas.microsoft.com/office/drawing/2014/main" id="{B82E09ED-352F-DF53-E0C8-81C41B9507E7}"/>
              </a:ext>
            </a:extLst>
          </p:cNvPr>
          <p:cNvSpPr>
            <a:spLocks noGrp="1"/>
          </p:cNvSpPr>
          <p:nvPr>
            <p:ph idx="1"/>
          </p:nvPr>
        </p:nvSpPr>
        <p:spPr>
          <a:xfrm>
            <a:off x="4800599" y="1420010"/>
            <a:ext cx="7075843" cy="5072864"/>
          </a:xfrm>
        </p:spPr>
        <p:txBody>
          <a:bodyPr>
            <a:normAutofit fontScale="92500" lnSpcReduction="10000"/>
          </a:bodyPr>
          <a:lstStyle/>
          <a:p>
            <a:pPr marL="0" indent="0">
              <a:buNone/>
            </a:pPr>
            <a:r>
              <a:rPr lang="en-US" sz="1800" dirty="0"/>
              <a:t>12 “While thus occupied, as I journeyed to Damascus with authority and commission from the chief priests, 13 at midday, O king, along the road I saw a light from heaven, brighter than the sun, shining around me and those who journeyed with me. 14 And when we all had fallen to the ground, I heard a voice speaking to me and saying in the Hebrew language, ‘Saul, Saul, why are you persecuting Me? It is hard for you to kick against the goads.’ 15 So I said, ‘Who are You, Lord?’ And He said, ‘I am Jesus, whom you are persecuting. 16 But rise and stand on your feet; for I have appeared to you for this purpose, to make you a minister and a witness both of the things which you have seen and of the things which I will yet reveal to you. 17 I will deliver you from the Jewish people, as well as from the Gentiles, to whom I now send you, 18 to open their eyes, in order to turn them from darkness to light, and from the power of Satan to God, that they may receive forgiveness of sins and an inheritance among those who are sanctified by faith in Me.’</a:t>
            </a:r>
          </a:p>
          <a:p>
            <a:pPr marL="0" indent="0">
              <a:buNone/>
            </a:pPr>
            <a:r>
              <a:rPr lang="en-US" sz="1800" dirty="0"/>
              <a:t>19 “Therefore, King Agrippa, I was not disobedient to the heavenly vision, 20 but declared first to those in Damascus and in Jerusalem, and throughout all the region of Judea, and then to the Gentiles, that they should repent, turn to God, and do works befitting repentance. 21 For these reasons the Jews seized me in the temple and tried to kill me. 22 Therefore, having obtained help from God, to this day I stand, witnessing both to small and great, saying no other things than those which the prophets and Moses said would come—23 that the Christ would suffer, that He would be the first to rise from the dead, and would proclaim light to the Jewish people and to the Gentiles.”</a:t>
            </a:r>
          </a:p>
        </p:txBody>
      </p:sp>
    </p:spTree>
    <p:extLst>
      <p:ext uri="{BB962C8B-B14F-4D97-AF65-F5344CB8AC3E}">
        <p14:creationId xmlns:p14="http://schemas.microsoft.com/office/powerpoint/2010/main" val="1702122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C91E-6703-AA60-6E54-0BB2625CCB0B}"/>
              </a:ext>
            </a:extLst>
          </p:cNvPr>
          <p:cNvSpPr>
            <a:spLocks noGrp="1"/>
          </p:cNvSpPr>
          <p:nvPr>
            <p:ph type="title"/>
          </p:nvPr>
        </p:nvSpPr>
        <p:spPr>
          <a:xfrm>
            <a:off x="838200" y="365126"/>
            <a:ext cx="10515600" cy="1054884"/>
          </a:xfrm>
        </p:spPr>
        <p:txBody>
          <a:bodyPr>
            <a:normAutofit/>
          </a:bodyPr>
          <a:lstStyle/>
          <a:p>
            <a:r>
              <a:rPr lang="en-US" sz="5000"/>
              <a:t>Paul’s Testimony to Agrippa – Acts 26</a:t>
            </a:r>
            <a:endParaRPr lang="en-US" sz="5000" dirty="0"/>
          </a:p>
        </p:txBody>
      </p:sp>
      <p:pic>
        <p:nvPicPr>
          <p:cNvPr id="8" name="Picture 7">
            <a:extLst>
              <a:ext uri="{FF2B5EF4-FFF2-40B4-BE49-F238E27FC236}">
                <a16:creationId xmlns:a16="http://schemas.microsoft.com/office/drawing/2014/main" id="{FD412103-10CA-B93D-4D13-AA1726B2455D}"/>
              </a:ext>
            </a:extLst>
          </p:cNvPr>
          <p:cNvPicPr>
            <a:picLocks noChangeAspect="1"/>
          </p:cNvPicPr>
          <p:nvPr/>
        </p:nvPicPr>
        <p:blipFill>
          <a:blip r:embed="rId4"/>
          <a:stretch>
            <a:fillRect/>
          </a:stretch>
        </p:blipFill>
        <p:spPr>
          <a:xfrm>
            <a:off x="621571" y="1904103"/>
            <a:ext cx="3998107" cy="3958814"/>
          </a:xfrm>
          <a:prstGeom prst="rect">
            <a:avLst/>
          </a:prstGeom>
        </p:spPr>
      </p:pic>
      <p:sp>
        <p:nvSpPr>
          <p:cNvPr id="3" name="Content Placeholder 2">
            <a:extLst>
              <a:ext uri="{FF2B5EF4-FFF2-40B4-BE49-F238E27FC236}">
                <a16:creationId xmlns:a16="http://schemas.microsoft.com/office/drawing/2014/main" id="{B82E09ED-352F-DF53-E0C8-81C41B9507E7}"/>
              </a:ext>
            </a:extLst>
          </p:cNvPr>
          <p:cNvSpPr>
            <a:spLocks noGrp="1"/>
          </p:cNvSpPr>
          <p:nvPr>
            <p:ph idx="1"/>
          </p:nvPr>
        </p:nvSpPr>
        <p:spPr>
          <a:xfrm>
            <a:off x="4800599" y="1420010"/>
            <a:ext cx="7075843" cy="5072864"/>
          </a:xfrm>
        </p:spPr>
        <p:txBody>
          <a:bodyPr>
            <a:normAutofit lnSpcReduction="10000"/>
          </a:bodyPr>
          <a:lstStyle/>
          <a:p>
            <a:pPr marL="0" indent="0">
              <a:buNone/>
            </a:pPr>
            <a:r>
              <a:rPr lang="en-US" sz="1800" dirty="0"/>
              <a:t>24 Now as he thus made his defense, Festus said with a loud voice, “Paul, you are beside yourself! Much learning is driving you mad!”</a:t>
            </a:r>
          </a:p>
          <a:p>
            <a:pPr marL="0" indent="0">
              <a:buNone/>
            </a:pPr>
            <a:r>
              <a:rPr lang="en-US" sz="1800" dirty="0"/>
              <a:t>25 But he said, “I am not mad, most noble Festus, but speak the words of truth and reason. 26 For the king, before whom I also speak freely, knows these things; for I am convinced that none of these things escapes his attention, since this thing was not done in a corner. 27 King Agrippa, do you believe the prophets? I know that you do believe.”</a:t>
            </a:r>
          </a:p>
          <a:p>
            <a:pPr marL="0" indent="0">
              <a:buNone/>
            </a:pPr>
            <a:r>
              <a:rPr lang="en-US" sz="1800" dirty="0"/>
              <a:t>28 Then Agrippa said to Paul, “You almost persuade me to become a Christian.”</a:t>
            </a:r>
          </a:p>
          <a:p>
            <a:pPr marL="0" indent="0">
              <a:buNone/>
            </a:pPr>
            <a:r>
              <a:rPr lang="en-US" sz="1800" dirty="0"/>
              <a:t>29 And Paul said, “I would to God that not only you, but also all who hear me today, might become both almost and altogether such as I am, except for these chains.”</a:t>
            </a:r>
          </a:p>
          <a:p>
            <a:pPr marL="0" indent="0">
              <a:buNone/>
            </a:pPr>
            <a:r>
              <a:rPr lang="en-US" sz="1800" dirty="0"/>
              <a:t>30 When he had said these things, the king stood up, as well as the governor and Bernice and those who sat with them; 31 and when they had gone aside, they talked among themselves, saying, “This man is doing nothing deserving of death or chains.”</a:t>
            </a:r>
          </a:p>
          <a:p>
            <a:pPr marL="0" indent="0">
              <a:buNone/>
            </a:pPr>
            <a:r>
              <a:rPr lang="en-US" sz="1800" dirty="0"/>
              <a:t>32 Then Agrippa said to Festus, “This man might have been set free if he had not appealed to Caesar.”</a:t>
            </a:r>
          </a:p>
        </p:txBody>
      </p:sp>
    </p:spTree>
    <p:extLst>
      <p:ext uri="{BB962C8B-B14F-4D97-AF65-F5344CB8AC3E}">
        <p14:creationId xmlns:p14="http://schemas.microsoft.com/office/powerpoint/2010/main" val="47088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6958-3DCC-54C9-97AF-801B557064A6}"/>
              </a:ext>
            </a:extLst>
          </p:cNvPr>
          <p:cNvSpPr>
            <a:spLocks noGrp="1"/>
          </p:cNvSpPr>
          <p:nvPr>
            <p:ph type="title"/>
          </p:nvPr>
        </p:nvSpPr>
        <p:spPr>
          <a:xfrm>
            <a:off x="838200" y="365125"/>
            <a:ext cx="10737028" cy="1325563"/>
          </a:xfrm>
        </p:spPr>
        <p:txBody>
          <a:bodyPr>
            <a:normAutofit fontScale="90000"/>
          </a:bodyPr>
          <a:lstStyle/>
          <a:p>
            <a:r>
              <a:rPr lang="en-US"/>
              <a:t>The Depravity of Man – The Bad News</a:t>
            </a:r>
            <a:endParaRPr lang="en-US" dirty="0"/>
          </a:p>
        </p:txBody>
      </p:sp>
      <p:graphicFrame>
        <p:nvGraphicFramePr>
          <p:cNvPr id="44" name="Content Placeholder 2">
            <a:extLst>
              <a:ext uri="{FF2B5EF4-FFF2-40B4-BE49-F238E27FC236}">
                <a16:creationId xmlns:a16="http://schemas.microsoft.com/office/drawing/2014/main" id="{3551BA99-B156-4EEF-60B3-D45DEE3B373E}"/>
              </a:ext>
            </a:extLst>
          </p:cNvPr>
          <p:cNvGraphicFramePr>
            <a:graphicFrameLocks noGrp="1"/>
          </p:cNvGraphicFramePr>
          <p:nvPr>
            <p:ph idx="1"/>
            <p:extLst>
              <p:ext uri="{D42A27DB-BD31-4B8C-83A1-F6EECF244321}">
                <p14:modId xmlns:p14="http://schemas.microsoft.com/office/powerpoint/2010/main" val="2965098785"/>
              </p:ext>
            </p:extLst>
          </p:nvPr>
        </p:nvGraphicFramePr>
        <p:xfrm>
          <a:off x="1120000" y="1825625"/>
          <a:ext cx="102338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279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B7D113E-796F-473E-8503-26ED4842F4E7}"/>
              </a:ext>
            </a:extLst>
          </p:cNvPr>
          <p:cNvGrpSpPr/>
          <p:nvPr/>
        </p:nvGrpSpPr>
        <p:grpSpPr>
          <a:xfrm>
            <a:off x="0" y="0"/>
            <a:ext cx="12192000" cy="6918503"/>
            <a:chOff x="4323" y="146680"/>
            <a:chExt cx="11907261" cy="6769562"/>
          </a:xfrm>
        </p:grpSpPr>
        <p:pic>
          <p:nvPicPr>
            <p:cNvPr id="10" name="Picture 9" descr="A picture containing indoor, window, sitting, table&#10;&#10;Description automatically generated">
              <a:extLst>
                <a:ext uri="{FF2B5EF4-FFF2-40B4-BE49-F238E27FC236}">
                  <a16:creationId xmlns:a16="http://schemas.microsoft.com/office/drawing/2014/main" id="{1B5607B1-EE6F-49FD-AF98-B36EA8BF9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 y="146680"/>
              <a:ext cx="11907261" cy="6769562"/>
            </a:xfrm>
            <a:prstGeom prst="rect">
              <a:avLst/>
            </a:prstGeom>
          </p:spPr>
        </p:pic>
        <p:sp>
          <p:nvSpPr>
            <p:cNvPr id="12" name="TextBox 11">
              <a:extLst>
                <a:ext uri="{FF2B5EF4-FFF2-40B4-BE49-F238E27FC236}">
                  <a16:creationId xmlns:a16="http://schemas.microsoft.com/office/drawing/2014/main" id="{A7359D6C-4E4C-4DCF-9C2E-DA786925361E}"/>
                </a:ext>
              </a:extLst>
            </p:cNvPr>
            <p:cNvSpPr txBox="1"/>
            <p:nvPr/>
          </p:nvSpPr>
          <p:spPr>
            <a:xfrm>
              <a:off x="765440" y="580178"/>
              <a:ext cx="5192513" cy="5449564"/>
            </a:xfrm>
            <a:prstGeom prst="rect">
              <a:avLst/>
            </a:prstGeom>
            <a:noFill/>
            <a:ln>
              <a:noFill/>
            </a:ln>
          </p:spPr>
          <p:txBody>
            <a:bodyPr wrap="square">
              <a:norm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1 </a:t>
              </a:r>
            </a:p>
          </p:txBody>
        </p:sp>
        <p:sp>
          <p:nvSpPr>
            <p:cNvPr id="14" name="TextBox 13">
              <a:extLst>
                <a:ext uri="{FF2B5EF4-FFF2-40B4-BE49-F238E27FC236}">
                  <a16:creationId xmlns:a16="http://schemas.microsoft.com/office/drawing/2014/main" id="{5122175A-08A0-4A88-B88D-107D007746E9}"/>
                </a:ext>
              </a:extLst>
            </p:cNvPr>
            <p:cNvSpPr txBox="1"/>
            <p:nvPr/>
          </p:nvSpPr>
          <p:spPr>
            <a:xfrm>
              <a:off x="6141967" y="786546"/>
              <a:ext cx="4764121" cy="361381"/>
            </a:xfrm>
            <a:prstGeom prst="rect">
              <a:avLst/>
            </a:prstGeom>
            <a:noFill/>
            <a:ln>
              <a:noFill/>
            </a:ln>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DBF1FB4-A3B7-407E-910F-D238F34C6CC7}"/>
                </a:ext>
              </a:extLst>
            </p:cNvPr>
            <p:cNvSpPr txBox="1"/>
            <p:nvPr/>
          </p:nvSpPr>
          <p:spPr>
            <a:xfrm>
              <a:off x="831586" y="277606"/>
              <a:ext cx="737694"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Romans</a:t>
              </a:r>
            </a:p>
          </p:txBody>
        </p:sp>
        <p:sp>
          <p:nvSpPr>
            <p:cNvPr id="17" name="TextBox 16">
              <a:extLst>
                <a:ext uri="{FF2B5EF4-FFF2-40B4-BE49-F238E27FC236}">
                  <a16:creationId xmlns:a16="http://schemas.microsoft.com/office/drawing/2014/main" id="{C412C9FA-2B15-4BF8-BB1B-62F8DEFE42BF}"/>
                </a:ext>
              </a:extLst>
            </p:cNvPr>
            <p:cNvSpPr txBox="1"/>
            <p:nvPr/>
          </p:nvSpPr>
          <p:spPr>
            <a:xfrm>
              <a:off x="9878764" y="309143"/>
              <a:ext cx="574437" cy="271036"/>
            </a:xfrm>
            <a:prstGeom prst="rect">
              <a:avLst/>
            </a:prstGeom>
            <a:noFill/>
            <a:ln>
              <a:solidFill>
                <a:schemeClr val="accent1">
                  <a:lumMod val="20000"/>
                  <a:lumOff val="80000"/>
                </a:schemeClr>
              </a:solidFill>
            </a:ln>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Aharoni" panose="02010803020104030203" pitchFamily="2" charset="-79"/>
                </a:rPr>
                <a:t>Q &amp; A</a:t>
              </a:r>
            </a:p>
          </p:txBody>
        </p:sp>
      </p:grpSp>
      <p:sp>
        <p:nvSpPr>
          <p:cNvPr id="11" name="TextBox 10">
            <a:extLst>
              <a:ext uri="{FF2B5EF4-FFF2-40B4-BE49-F238E27FC236}">
                <a16:creationId xmlns:a16="http://schemas.microsoft.com/office/drawing/2014/main" id="{B3F0F164-1172-4232-BF01-6C8C4408646E}"/>
              </a:ext>
            </a:extLst>
          </p:cNvPr>
          <p:cNvSpPr txBox="1"/>
          <p:nvPr/>
        </p:nvSpPr>
        <p:spPr>
          <a:xfrm>
            <a:off x="6224262" y="548490"/>
            <a:ext cx="5316682" cy="5761019"/>
          </a:xfrm>
          <a:prstGeom prst="rect">
            <a:avLst/>
          </a:prstGeom>
          <a:noFill/>
          <a:ln>
            <a:noFill/>
          </a:ln>
        </p:spPr>
        <p:txBody>
          <a:bodyPr wrap="square">
            <a:normAutofit/>
          </a:bodyPr>
          <a:lstStyle/>
          <a:p>
            <a:pPr lvl="0" defTabSz="457200">
              <a:lnSpc>
                <a:spcPct val="90000"/>
              </a:lnSpc>
              <a:spcAft>
                <a:spcPts val="6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a:t>
            </a:r>
          </a:p>
          <a:p>
            <a:pPr lvl="0" defTabSz="457200">
              <a:lnSpc>
                <a:spcPct val="90000"/>
              </a:lnSpc>
              <a:spcBef>
                <a:spcPts val="300"/>
              </a:spcBef>
              <a:spcAft>
                <a:spcPts val="100"/>
              </a:spcAft>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	</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lvl="0" defTabSz="457200">
              <a:lnSpc>
                <a:spcPct val="90000"/>
              </a:lnSpc>
              <a:spcBef>
                <a:spcPts val="600"/>
              </a:spcBef>
              <a:spcAft>
                <a:spcPts val="300"/>
              </a:spcAft>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Q: (v) a?</a:t>
            </a:r>
          </a:p>
          <a:p>
            <a:pPr marL="285750" lvl="0" indent="-285750" defTabSz="457200">
              <a:lnSpc>
                <a:spcPct val="90000"/>
              </a:lnSpc>
              <a:spcAft>
                <a:spcPts val="300"/>
              </a:spcAft>
              <a:buFont typeface="Arial" panose="020B0604020202020204" pitchFamily="34" charset="0"/>
              <a:buChar cha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a</a:t>
            </a:r>
          </a:p>
          <a:p>
            <a:pPr marL="285750" marR="0" lvl="0" indent="-285750" algn="l" defTabSz="4572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42916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5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cean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cean design template" id="{F73515D9-E602-4B24-9C15-179BF6DE761B}" vid="{0588FFC9-F6B0-4B64-ACDF-0282AA5DB859}"/>
    </a:ext>
  </a:extLst>
</a:theme>
</file>

<file path=ppt/theme/theme3.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DF75DE4CEC0642A043C46959F00F37" ma:contentTypeVersion="13" ma:contentTypeDescription="Create a new document." ma:contentTypeScope="" ma:versionID="cb5173d9ef836e67ff086632067e2f7e">
  <xsd:schema xmlns:xsd="http://www.w3.org/2001/XMLSchema" xmlns:xs="http://www.w3.org/2001/XMLSchema" xmlns:p="http://schemas.microsoft.com/office/2006/metadata/properties" xmlns:ns3="e19c3fe1-6a8f-412f-b9e9-a1dca7acf4e9" xmlns:ns4="04dbfebf-8013-448b-a4ce-a3e5b4fe9eed" targetNamespace="http://schemas.microsoft.com/office/2006/metadata/properties" ma:root="true" ma:fieldsID="9f9caa57b4c319f1e300e6e3b30253b9" ns3:_="" ns4:_="">
    <xsd:import namespace="e19c3fe1-6a8f-412f-b9e9-a1dca7acf4e9"/>
    <xsd:import namespace="04dbfebf-8013-448b-a4ce-a3e5b4fe9ee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9c3fe1-6a8f-412f-b9e9-a1dca7acf4e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dbfebf-8013-448b-a4ce-a3e5b4fe9ee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641C93F-737D-4F86-9AD3-77E203610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9c3fe1-6a8f-412f-b9e9-a1dca7acf4e9"/>
    <ds:schemaRef ds:uri="04dbfebf-8013-448b-a4ce-a3e5b4fe9e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886733-7096-4CD4-A03E-BB7F4C8F89EE}">
  <ds:schemaRefs>
    <ds:schemaRef ds:uri="http://schemas.microsoft.com/sharepoint/v3/contenttype/forms"/>
  </ds:schemaRefs>
</ds:datastoreItem>
</file>

<file path=customXml/itemProps3.xml><?xml version="1.0" encoding="utf-8"?>
<ds:datastoreItem xmlns:ds="http://schemas.openxmlformats.org/officeDocument/2006/customXml" ds:itemID="{2C4C87AF-01A6-412F-A306-08874E7ADA6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47696</TotalTime>
  <Words>3793</Words>
  <Application>Microsoft Office PowerPoint</Application>
  <PresentationFormat>Widescreen</PresentationFormat>
  <Paragraphs>203</Paragraphs>
  <Slides>22</Slides>
  <Notes>22</Notes>
  <HiddenSlides>4</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Arial</vt:lpstr>
      <vt:lpstr>Baskerville Old Face</vt:lpstr>
      <vt:lpstr>Calibri</vt:lpstr>
      <vt:lpstr>Calibri Light</vt:lpstr>
      <vt:lpstr>Corbel</vt:lpstr>
      <vt:lpstr>Open Sans</vt:lpstr>
      <vt:lpstr>Open Sans Semibold</vt:lpstr>
      <vt:lpstr>Office Theme</vt:lpstr>
      <vt:lpstr>1_Ocean design template</vt:lpstr>
      <vt:lpstr>Depth</vt:lpstr>
      <vt:lpstr>PowerPoint Presentation</vt:lpstr>
      <vt:lpstr>Opening Questions</vt:lpstr>
      <vt:lpstr>PowerPoint Presentation</vt:lpstr>
      <vt:lpstr>PowerPoint Presentation</vt:lpstr>
      <vt:lpstr>PowerPoint Presentation</vt:lpstr>
      <vt:lpstr>PowerPoint Presentation</vt:lpstr>
      <vt:lpstr>PowerPoint Presentation</vt:lpstr>
      <vt:lpstr>2 Tim 3  A Last Day Sign</vt:lpstr>
      <vt:lpstr>PowerPoint Presentation</vt:lpstr>
      <vt:lpstr>The Christian’s Riches</vt:lpstr>
      <vt:lpstr>Next Up</vt:lpstr>
      <vt:lpstr>Psalm 19:1-6    We Hear the Natural World Speaking </vt:lpstr>
      <vt:lpstr>PowerPoint Presentation</vt:lpstr>
      <vt:lpstr>PowerPoint Presentation</vt:lpstr>
      <vt:lpstr>PowerPoint Presentation</vt:lpstr>
      <vt:lpstr>PowerPoint Presentation</vt:lpstr>
      <vt:lpstr>PowerPoint Presentation</vt:lpstr>
      <vt:lpstr>Paul’s Testimony to Agrippa – Acts 26</vt:lpstr>
      <vt:lpstr>Paul’s Testimony to Agrippa – Acts 26</vt:lpstr>
      <vt:lpstr>Paul’s Testimony to Agrippa – Acts 26</vt:lpstr>
      <vt:lpstr>The Depravity of Man – The Bad News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WAMPLER</dc:creator>
  <cp:lastModifiedBy>RON WAMPLER</cp:lastModifiedBy>
  <cp:revision>15</cp:revision>
  <dcterms:created xsi:type="dcterms:W3CDTF">2021-01-30T16:01:19Z</dcterms:created>
  <dcterms:modified xsi:type="dcterms:W3CDTF">2024-01-02T17:36:52Z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7599526-06ca-49cc-9fa9-5307800a949a_Enabled">
    <vt:lpwstr>True</vt:lpwstr>
  </property>
  <property fmtid="{D5CDD505-2E9C-101B-9397-08002B2CF9AE}" pid="3" name="MSIP_Label_67599526-06ca-49cc-9fa9-5307800a949a_SiteId">
    <vt:lpwstr>fabb61b8-3afe-4e75-b934-a47f782b8cd7</vt:lpwstr>
  </property>
  <property fmtid="{D5CDD505-2E9C-101B-9397-08002B2CF9AE}" pid="4" name="MSIP_Label_67599526-06ca-49cc-9fa9-5307800a949a_Owner">
    <vt:lpwstr>rxwampler@cvty.us.com</vt:lpwstr>
  </property>
  <property fmtid="{D5CDD505-2E9C-101B-9397-08002B2CF9AE}" pid="5" name="MSIP_Label_67599526-06ca-49cc-9fa9-5307800a949a_SetDate">
    <vt:lpwstr>2021-03-16T13:40:53.6158015Z</vt:lpwstr>
  </property>
  <property fmtid="{D5CDD505-2E9C-101B-9397-08002B2CF9AE}" pid="6" name="MSIP_Label_67599526-06ca-49cc-9fa9-5307800a949a_Name">
    <vt:lpwstr>Proprietary</vt:lpwstr>
  </property>
  <property fmtid="{D5CDD505-2E9C-101B-9397-08002B2CF9AE}" pid="7" name="MSIP_Label_67599526-06ca-49cc-9fa9-5307800a949a_Application">
    <vt:lpwstr>Microsoft Azure Information Protection</vt:lpwstr>
  </property>
  <property fmtid="{D5CDD505-2E9C-101B-9397-08002B2CF9AE}" pid="8" name="MSIP_Label_67599526-06ca-49cc-9fa9-5307800a949a_ActionId">
    <vt:lpwstr>38719d6b-55be-4ea6-bdaf-0124eaf7ad2b</vt:lpwstr>
  </property>
  <property fmtid="{D5CDD505-2E9C-101B-9397-08002B2CF9AE}" pid="9" name="MSIP_Label_67599526-06ca-49cc-9fa9-5307800a949a_Extended_MSFT_Method">
    <vt:lpwstr>Automatic</vt:lpwstr>
  </property>
  <property fmtid="{D5CDD505-2E9C-101B-9397-08002B2CF9AE}" pid="10" name="Sensitivity">
    <vt:lpwstr>Proprietary</vt:lpwstr>
  </property>
</Properties>
</file>